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5"/>
  </p:notesMasterIdLst>
  <p:handoutMasterIdLst>
    <p:handoutMasterId r:id="rId36"/>
  </p:handoutMasterIdLst>
  <p:sldIdLst>
    <p:sldId id="280" r:id="rId2"/>
    <p:sldId id="272" r:id="rId3"/>
    <p:sldId id="276" r:id="rId4"/>
    <p:sldId id="277" r:id="rId5"/>
    <p:sldId id="279" r:id="rId6"/>
    <p:sldId id="288" r:id="rId7"/>
    <p:sldId id="373" r:id="rId8"/>
    <p:sldId id="313" r:id="rId9"/>
    <p:sldId id="330" r:id="rId10"/>
    <p:sldId id="289" r:id="rId11"/>
    <p:sldId id="352" r:id="rId12"/>
    <p:sldId id="353" r:id="rId13"/>
    <p:sldId id="354" r:id="rId14"/>
    <p:sldId id="355" r:id="rId15"/>
    <p:sldId id="356" r:id="rId16"/>
    <p:sldId id="357" r:id="rId17"/>
    <p:sldId id="359" r:id="rId18"/>
    <p:sldId id="360" r:id="rId19"/>
    <p:sldId id="361" r:id="rId20"/>
    <p:sldId id="362" r:id="rId21"/>
    <p:sldId id="363" r:id="rId22"/>
    <p:sldId id="358" r:id="rId23"/>
    <p:sldId id="364" r:id="rId24"/>
    <p:sldId id="365" r:id="rId25"/>
    <p:sldId id="366" r:id="rId26"/>
    <p:sldId id="367" r:id="rId27"/>
    <p:sldId id="368" r:id="rId28"/>
    <p:sldId id="369" r:id="rId29"/>
    <p:sldId id="370" r:id="rId30"/>
    <p:sldId id="371" r:id="rId31"/>
    <p:sldId id="287" r:id="rId32"/>
    <p:sldId id="326" r:id="rId33"/>
    <p:sldId id="37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2D7F"/>
    <a:srgbClr val="FFFFFF"/>
    <a:srgbClr val="E64C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902"/>
    <p:restoredTop sz="94854"/>
  </p:normalViewPr>
  <p:slideViewPr>
    <p:cSldViewPr snapToGrid="0" snapToObjects="1">
      <p:cViewPr varScale="1">
        <p:scale>
          <a:sx n="90" d="100"/>
          <a:sy n="90" d="100"/>
        </p:scale>
        <p:origin x="1240" y="184"/>
      </p:cViewPr>
      <p:guideLst/>
    </p:cSldViewPr>
  </p:slideViewPr>
  <p:notesTextViewPr>
    <p:cViewPr>
      <p:scale>
        <a:sx n="1" d="1"/>
        <a:sy n="1" d="1"/>
      </p:scale>
      <p:origin x="0" y="0"/>
    </p:cViewPr>
  </p:notesTextViewPr>
  <p:notesViewPr>
    <p:cSldViewPr snapToGrid="0" snapToObjects="1">
      <p:cViewPr varScale="1">
        <p:scale>
          <a:sx n="119" d="100"/>
          <a:sy n="119" d="100"/>
        </p:scale>
        <p:origin x="4184"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1" Type="http://schemas.openxmlformats.org/officeDocument/2006/relationships/image" Target="../media/image3.png"/></Relationships>
</file>

<file path=ppt/diagrams/_rels/data2.xml.rels><?xml version="1.0" encoding="UTF-8" standalone="yes"?>
<Relationships xmlns="http://schemas.openxmlformats.org/package/2006/relationships"><Relationship Id="rId1" Type="http://schemas.openxmlformats.org/officeDocument/2006/relationships/image" Target="../media/image4.tiff"/></Relationships>
</file>

<file path=ppt/diagrams/_rels/data3.xml.rels><?xml version="1.0" encoding="UTF-8" standalone="yes"?>
<Relationships xmlns="http://schemas.openxmlformats.org/package/2006/relationships"><Relationship Id="rId1" Type="http://schemas.openxmlformats.org/officeDocument/2006/relationships/image" Target="../media/image5.tiff"/></Relationships>
</file>

<file path=ppt/diagrams/_rels/data4.xml.rels><?xml version="1.0" encoding="UTF-8" standalone="yes"?>
<Relationships xmlns="http://schemas.openxmlformats.org/package/2006/relationships"><Relationship Id="rId1" Type="http://schemas.openxmlformats.org/officeDocument/2006/relationships/image" Target="../media/image5.tiff"/></Relationships>
</file>

<file path=ppt/diagrams/_rels/data5.xml.rels><?xml version="1.0" encoding="UTF-8" standalone="yes"?>
<Relationships xmlns="http://schemas.openxmlformats.org/package/2006/relationships"><Relationship Id="rId1" Type="http://schemas.openxmlformats.org/officeDocument/2006/relationships/image" Target="../media/image5.tiff"/></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3C4709-A635-984D-88CC-6975E1E07F7C}" type="doc">
      <dgm:prSet loTypeId="urn:microsoft.com/office/officeart/2005/8/layout/chart3" loCatId="" qsTypeId="urn:microsoft.com/office/officeart/2005/8/quickstyle/simple1" qsCatId="simple" csTypeId="urn:microsoft.com/office/officeart/2005/8/colors/colorful5" csCatId="colorful" phldr="1"/>
      <dgm:spPr/>
    </dgm:pt>
    <dgm:pt modelId="{6A6D5EA2-AAE8-8D44-ADE3-ACF24CABDC69}" type="pres">
      <dgm:prSet presAssocID="{193C4709-A635-984D-88CC-6975E1E07F7C}" presName="compositeShape" presStyleCnt="0">
        <dgm:presLayoutVars>
          <dgm:chMax val="7"/>
          <dgm:dir/>
          <dgm:resizeHandles val="exact"/>
        </dgm:presLayoutVars>
      </dgm:prSet>
      <dgm:spPr/>
    </dgm:pt>
  </dgm:ptLst>
  <dgm:cxnLst>
    <dgm:cxn modelId="{A8A398E5-BEE5-BA41-A6CE-2D136E9A8762}" type="presOf" srcId="{193C4709-A635-984D-88CC-6975E1E07F7C}" destId="{6A6D5EA2-AAE8-8D44-ADE3-ACF24CABDC69}" srcOrd="0" destOrd="0" presId="urn:microsoft.com/office/officeart/2005/8/layout/chart3"/>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3C4709-A635-984D-88CC-6975E1E07F7C}" type="doc">
      <dgm:prSet loTypeId="urn:microsoft.com/office/officeart/2005/8/layout/chart3" loCatId="" qsTypeId="urn:microsoft.com/office/officeart/2005/8/quickstyle/simple1" qsCatId="simple" csTypeId="urn:microsoft.com/office/officeart/2005/8/colors/colorful5" csCatId="colorful" phldr="1"/>
      <dgm:spPr/>
    </dgm:pt>
    <dgm:pt modelId="{6A6D5EA2-AAE8-8D44-ADE3-ACF24CABDC69}" type="pres">
      <dgm:prSet presAssocID="{193C4709-A635-984D-88CC-6975E1E07F7C}" presName="compositeShape" presStyleCnt="0">
        <dgm:presLayoutVars>
          <dgm:chMax val="7"/>
          <dgm:dir/>
          <dgm:resizeHandles val="exact"/>
        </dgm:presLayoutVars>
      </dgm:prSet>
      <dgm:spPr/>
    </dgm:pt>
  </dgm:ptLst>
  <dgm:cxnLst>
    <dgm:cxn modelId="{A8A398E5-BEE5-BA41-A6CE-2D136E9A8762}" type="presOf" srcId="{193C4709-A635-984D-88CC-6975E1E07F7C}" destId="{6A6D5EA2-AAE8-8D44-ADE3-ACF24CABDC69}" srcOrd="0" destOrd="0" presId="urn:microsoft.com/office/officeart/2005/8/layout/chart3"/>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3C4709-A635-984D-88CC-6975E1E07F7C}" type="doc">
      <dgm:prSet loTypeId="urn:microsoft.com/office/officeart/2005/8/layout/chart3" loCatId="" qsTypeId="urn:microsoft.com/office/officeart/2005/8/quickstyle/simple1" qsCatId="simple" csTypeId="urn:microsoft.com/office/officeart/2005/8/colors/colorful5" csCatId="colorful" phldr="1"/>
      <dgm:spPr/>
    </dgm:pt>
    <dgm:pt modelId="{6A6D5EA2-AAE8-8D44-ADE3-ACF24CABDC69}" type="pres">
      <dgm:prSet presAssocID="{193C4709-A635-984D-88CC-6975E1E07F7C}" presName="compositeShape" presStyleCnt="0">
        <dgm:presLayoutVars>
          <dgm:chMax val="7"/>
          <dgm:dir/>
          <dgm:resizeHandles val="exact"/>
        </dgm:presLayoutVars>
      </dgm:prSet>
      <dgm:spPr/>
    </dgm:pt>
  </dgm:ptLst>
  <dgm:cxnLst>
    <dgm:cxn modelId="{A8A398E5-BEE5-BA41-A6CE-2D136E9A8762}" type="presOf" srcId="{193C4709-A635-984D-88CC-6975E1E07F7C}" destId="{6A6D5EA2-AAE8-8D44-ADE3-ACF24CABDC69}" srcOrd="0" destOrd="0" presId="urn:microsoft.com/office/officeart/2005/8/layout/chart3"/>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93C4709-A635-984D-88CC-6975E1E07F7C}" type="doc">
      <dgm:prSet loTypeId="urn:microsoft.com/office/officeart/2005/8/layout/chart3" loCatId="" qsTypeId="urn:microsoft.com/office/officeart/2005/8/quickstyle/simple1" qsCatId="simple" csTypeId="urn:microsoft.com/office/officeart/2005/8/colors/colorful5" csCatId="colorful" phldr="1"/>
      <dgm:spPr/>
    </dgm:pt>
    <dgm:pt modelId="{6A6D5EA2-AAE8-8D44-ADE3-ACF24CABDC69}" type="pres">
      <dgm:prSet presAssocID="{193C4709-A635-984D-88CC-6975E1E07F7C}" presName="compositeShape" presStyleCnt="0">
        <dgm:presLayoutVars>
          <dgm:chMax val="7"/>
          <dgm:dir/>
          <dgm:resizeHandles val="exact"/>
        </dgm:presLayoutVars>
      </dgm:prSet>
      <dgm:spPr/>
    </dgm:pt>
  </dgm:ptLst>
  <dgm:cxnLst>
    <dgm:cxn modelId="{A8A398E5-BEE5-BA41-A6CE-2D136E9A8762}" type="presOf" srcId="{193C4709-A635-984D-88CC-6975E1E07F7C}" destId="{6A6D5EA2-AAE8-8D44-ADE3-ACF24CABDC69}" srcOrd="0" destOrd="0" presId="urn:microsoft.com/office/officeart/2005/8/layout/chart3"/>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93C4709-A635-984D-88CC-6975E1E07F7C}" type="doc">
      <dgm:prSet loTypeId="urn:microsoft.com/office/officeart/2005/8/layout/chart3" loCatId="" qsTypeId="urn:microsoft.com/office/officeart/2005/8/quickstyle/simple1" qsCatId="simple" csTypeId="urn:microsoft.com/office/officeart/2005/8/colors/colorful5" csCatId="colorful" phldr="1"/>
      <dgm:spPr/>
    </dgm:pt>
    <dgm:pt modelId="{6A6D5EA2-AAE8-8D44-ADE3-ACF24CABDC69}" type="pres">
      <dgm:prSet presAssocID="{193C4709-A635-984D-88CC-6975E1E07F7C}" presName="compositeShape" presStyleCnt="0">
        <dgm:presLayoutVars>
          <dgm:chMax val="7"/>
          <dgm:dir/>
          <dgm:resizeHandles val="exact"/>
        </dgm:presLayoutVars>
      </dgm:prSet>
      <dgm:spPr/>
    </dgm:pt>
  </dgm:ptLst>
  <dgm:cxnLst>
    <dgm:cxn modelId="{A8A398E5-BEE5-BA41-A6CE-2D136E9A8762}" type="presOf" srcId="{193C4709-A635-984D-88CC-6975E1E07F7C}" destId="{6A6D5EA2-AAE8-8D44-ADE3-ACF24CABDC69}" srcOrd="0" destOrd="0" presId="urn:microsoft.com/office/officeart/2005/8/layout/chart3"/>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4.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5.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EB8C8C-74FF-8143-A0FA-81B49547E45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E17B0A5-7825-9A42-B7F3-1301A161B0B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E88D396-07A9-764B-A9F0-B1F83CB469C1}" type="datetimeFigureOut">
              <a:rPr lang="en-US" smtClean="0"/>
              <a:t>12/1/23</a:t>
            </a:fld>
            <a:endParaRPr lang="en-US"/>
          </a:p>
        </p:txBody>
      </p:sp>
      <p:sp>
        <p:nvSpPr>
          <p:cNvPr id="4" name="Footer Placeholder 3">
            <a:extLst>
              <a:ext uri="{FF2B5EF4-FFF2-40B4-BE49-F238E27FC236}">
                <a16:creationId xmlns:a16="http://schemas.microsoft.com/office/drawing/2014/main" id="{9FD19621-9297-9644-9E11-C57E6CFEE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D6522E3-BD32-BF41-AF3F-FA27E1B01F4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64AAAED-E5EB-0D4B-992F-05E282F61A7B}" type="slidenum">
              <a:rPr lang="en-US" smtClean="0"/>
              <a:t>‹#›</a:t>
            </a:fld>
            <a:endParaRPr lang="en-US"/>
          </a:p>
        </p:txBody>
      </p:sp>
    </p:spTree>
    <p:extLst>
      <p:ext uri="{BB962C8B-B14F-4D97-AF65-F5344CB8AC3E}">
        <p14:creationId xmlns:p14="http://schemas.microsoft.com/office/powerpoint/2010/main" val="41886170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9FEDE2-AE67-441A-9C43-4C8BD6F5637B}" type="datetimeFigureOut">
              <a:rPr lang="en-US" smtClean="0"/>
              <a:t>12/1/23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D1B00A-6659-47AF-907C-66BF12FC7CEE}" type="slidenum">
              <a:rPr lang="en-US" smtClean="0"/>
              <a:t>‹#›</a:t>
            </a:fld>
            <a:endParaRPr lang="en-US"/>
          </a:p>
        </p:txBody>
      </p:sp>
    </p:spTree>
    <p:extLst>
      <p:ext uri="{BB962C8B-B14F-4D97-AF65-F5344CB8AC3E}">
        <p14:creationId xmlns:p14="http://schemas.microsoft.com/office/powerpoint/2010/main" val="2650872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4F2D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BF379-23D4-8F46-B014-F18E74EAB56A}"/>
              </a:ext>
            </a:extLst>
          </p:cNvPr>
          <p:cNvSpPr>
            <a:spLocks noGrp="1"/>
          </p:cNvSpPr>
          <p:nvPr>
            <p:ph type="ctrTitle"/>
          </p:nvPr>
        </p:nvSpPr>
        <p:spPr>
          <a:xfrm>
            <a:off x="3973321" y="2520683"/>
            <a:ext cx="6663814" cy="1369628"/>
          </a:xfrm>
        </p:spPr>
        <p:txBody>
          <a:bodyPr anchor="b">
            <a:noAutofit/>
          </a:bodyPr>
          <a:lstStyle>
            <a:lvl1pPr algn="l">
              <a:defRPr sz="45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05FBBF39-04B2-CA48-B611-B7D7ED5A84C1}"/>
              </a:ext>
            </a:extLst>
          </p:cNvPr>
          <p:cNvSpPr>
            <a:spLocks noGrp="1"/>
          </p:cNvSpPr>
          <p:nvPr>
            <p:ph type="subTitle" idx="1" hasCustomPrompt="1"/>
          </p:nvPr>
        </p:nvSpPr>
        <p:spPr>
          <a:xfrm>
            <a:off x="3973321" y="4075146"/>
            <a:ext cx="6663814" cy="438621"/>
          </a:xfrm>
        </p:spPr>
        <p:txBody>
          <a:bodyPr>
            <a:normAutofit/>
          </a:bodyPr>
          <a:lstStyle>
            <a:lvl1pPr marL="0" indent="0" algn="l">
              <a:buNone/>
              <a:defRPr sz="1600" b="1" i="0" spc="0" baseline="0">
                <a:solidFill>
                  <a:schemeClr val="bg2">
                    <a:lumMod val="7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 STYLE</a:t>
            </a:r>
          </a:p>
        </p:txBody>
      </p:sp>
      <p:pic>
        <p:nvPicPr>
          <p:cNvPr id="9" name="Picture 8">
            <a:extLst>
              <a:ext uri="{FF2B5EF4-FFF2-40B4-BE49-F238E27FC236}">
                <a16:creationId xmlns:a16="http://schemas.microsoft.com/office/drawing/2014/main" id="{54903545-E2BB-8545-A3FC-7F082E8FB243}"/>
              </a:ext>
            </a:extLst>
          </p:cNvPr>
          <p:cNvPicPr>
            <a:picLocks noChangeAspect="1"/>
          </p:cNvPicPr>
          <p:nvPr userDrawn="1"/>
        </p:nvPicPr>
        <p:blipFill>
          <a:blip r:embed="rId2"/>
          <a:stretch>
            <a:fillRect/>
          </a:stretch>
        </p:blipFill>
        <p:spPr>
          <a:xfrm>
            <a:off x="1240547" y="2520683"/>
            <a:ext cx="1795008" cy="1816634"/>
          </a:xfrm>
          <a:prstGeom prst="rect">
            <a:avLst/>
          </a:prstGeom>
        </p:spPr>
      </p:pic>
      <p:cxnSp>
        <p:nvCxnSpPr>
          <p:cNvPr id="14" name="Straight Connector 13">
            <a:extLst>
              <a:ext uri="{FF2B5EF4-FFF2-40B4-BE49-F238E27FC236}">
                <a16:creationId xmlns:a16="http://schemas.microsoft.com/office/drawing/2014/main" id="{082D27FC-0ABE-394C-B734-762CBDED703F}"/>
              </a:ext>
            </a:extLst>
          </p:cNvPr>
          <p:cNvCxnSpPr>
            <a:cxnSpLocks/>
          </p:cNvCxnSpPr>
          <p:nvPr userDrawn="1"/>
        </p:nvCxnSpPr>
        <p:spPr>
          <a:xfrm>
            <a:off x="3452351" y="2520683"/>
            <a:ext cx="0" cy="1882631"/>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5457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CEA0E46D-68C7-EA49-972B-4B5E0D36BC2D}"/>
              </a:ext>
            </a:extLst>
          </p:cNvPr>
          <p:cNvSpPr>
            <a:spLocks noGrp="1"/>
          </p:cNvSpPr>
          <p:nvPr>
            <p:ph type="pic" idx="10"/>
          </p:nvPr>
        </p:nvSpPr>
        <p:spPr>
          <a:xfrm>
            <a:off x="7666009" y="0"/>
            <a:ext cx="4525991"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9" name="Subtitle 2">
            <a:extLst>
              <a:ext uri="{FF2B5EF4-FFF2-40B4-BE49-F238E27FC236}">
                <a16:creationId xmlns:a16="http://schemas.microsoft.com/office/drawing/2014/main" id="{C290B6A0-330D-4E4D-8ABA-4C0207E82DA5}"/>
              </a:ext>
            </a:extLst>
          </p:cNvPr>
          <p:cNvSpPr>
            <a:spLocks noGrp="1"/>
          </p:cNvSpPr>
          <p:nvPr>
            <p:ph type="subTitle" idx="1" hasCustomPrompt="1"/>
          </p:nvPr>
        </p:nvSpPr>
        <p:spPr>
          <a:xfrm>
            <a:off x="767645" y="4792443"/>
            <a:ext cx="6079068" cy="349031"/>
          </a:xfrm>
        </p:spPr>
        <p:txBody>
          <a:bodyPr>
            <a:noAutofit/>
          </a:bodyPr>
          <a:lstStyle>
            <a:lvl1pPr marL="0" indent="0" algn="l">
              <a:lnSpc>
                <a:spcPct val="100000"/>
              </a:lnSpc>
              <a:buNone/>
              <a:defRPr sz="1600" b="1" i="0" spc="0" baseline="0">
                <a:solidFill>
                  <a:schemeClr val="bg2">
                    <a:lumMod val="7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HERE TO EDIT SUBTITLE</a:t>
            </a:r>
          </a:p>
        </p:txBody>
      </p:sp>
      <p:sp>
        <p:nvSpPr>
          <p:cNvPr id="13" name="Slide Number Placeholder 5">
            <a:extLst>
              <a:ext uri="{FF2B5EF4-FFF2-40B4-BE49-F238E27FC236}">
                <a16:creationId xmlns:a16="http://schemas.microsoft.com/office/drawing/2014/main" id="{FBC81490-6A4C-F94F-B598-F247C24BD2E7}"/>
              </a:ext>
            </a:extLst>
          </p:cNvPr>
          <p:cNvSpPr txBox="1">
            <a:spLocks/>
          </p:cNvSpPr>
          <p:nvPr userDrawn="1"/>
        </p:nvSpPr>
        <p:spPr>
          <a:xfrm>
            <a:off x="533093" y="6368750"/>
            <a:ext cx="448763" cy="165554"/>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4F2D7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23EBD3-1EF8-AD4F-BAF6-F70C65CCC098}" type="slidenum">
              <a:rPr lang="en-US" smtClean="0"/>
              <a:pPr/>
              <a:t>‹#›</a:t>
            </a:fld>
            <a:endParaRPr lang="en-US" dirty="0"/>
          </a:p>
        </p:txBody>
      </p:sp>
      <p:sp>
        <p:nvSpPr>
          <p:cNvPr id="16" name="Footer Placeholder 4">
            <a:extLst>
              <a:ext uri="{FF2B5EF4-FFF2-40B4-BE49-F238E27FC236}">
                <a16:creationId xmlns:a16="http://schemas.microsoft.com/office/drawing/2014/main" id="{9BFBA1AE-EDAB-5B49-A9E6-62A418649443}"/>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17" name="Straight Connector 16">
            <a:extLst>
              <a:ext uri="{FF2B5EF4-FFF2-40B4-BE49-F238E27FC236}">
                <a16:creationId xmlns:a16="http://schemas.microsoft.com/office/drawing/2014/main" id="{C558A23A-1750-C64C-B3F0-4272F0EE4192}"/>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F3D013E8-6651-3948-B6F5-D5998FFA8CC3}"/>
              </a:ext>
            </a:extLst>
          </p:cNvPr>
          <p:cNvPicPr>
            <a:picLocks noChangeAspect="1"/>
          </p:cNvPicPr>
          <p:nvPr userDrawn="1"/>
        </p:nvPicPr>
        <p:blipFill>
          <a:blip r:embed="rId2"/>
          <a:stretch>
            <a:fillRect/>
          </a:stretch>
        </p:blipFill>
        <p:spPr>
          <a:xfrm>
            <a:off x="11134820" y="5869059"/>
            <a:ext cx="780240" cy="702733"/>
          </a:xfrm>
          <a:prstGeom prst="rect">
            <a:avLst/>
          </a:prstGeom>
        </p:spPr>
      </p:pic>
      <p:sp>
        <p:nvSpPr>
          <p:cNvPr id="21" name="Title 1">
            <a:extLst>
              <a:ext uri="{FF2B5EF4-FFF2-40B4-BE49-F238E27FC236}">
                <a16:creationId xmlns:a16="http://schemas.microsoft.com/office/drawing/2014/main" id="{CE2A11C9-EBD4-6448-AB82-93995A4F0B14}"/>
              </a:ext>
            </a:extLst>
          </p:cNvPr>
          <p:cNvSpPr>
            <a:spLocks noGrp="1"/>
          </p:cNvSpPr>
          <p:nvPr>
            <p:ph type="ctrTitle"/>
          </p:nvPr>
        </p:nvSpPr>
        <p:spPr>
          <a:xfrm>
            <a:off x="767645" y="3161194"/>
            <a:ext cx="6663814" cy="1369628"/>
          </a:xfrm>
        </p:spPr>
        <p:txBody>
          <a:bodyPr anchor="b">
            <a:noAutofit/>
          </a:bodyPr>
          <a:lstStyle>
            <a:lvl1pPr algn="l">
              <a:defRPr sz="45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42325441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329A64-8A2A-B541-BFC1-DFE6F955EFDC}"/>
              </a:ext>
            </a:extLst>
          </p:cNvPr>
          <p:cNvSpPr>
            <a:spLocks noGrp="1"/>
          </p:cNvSpPr>
          <p:nvPr>
            <p:ph idx="1"/>
          </p:nvPr>
        </p:nvSpPr>
        <p:spPr>
          <a:xfrm>
            <a:off x="533093" y="1450571"/>
            <a:ext cx="10820707" cy="4384854"/>
          </a:xfrm>
        </p:spPr>
        <p:txBody>
          <a:bodyPr anchor="ctr"/>
          <a:lstStyle>
            <a:lvl1pPr>
              <a:spcAft>
                <a:spcPts val="1200"/>
              </a:spcAft>
              <a:defRPr/>
            </a:lvl1pPr>
            <a:lvl2pPr>
              <a:spcAft>
                <a:spcPts val="1200"/>
              </a:spcAft>
              <a:buClr>
                <a:schemeClr val="tx1"/>
              </a:buClr>
              <a:defRPr/>
            </a:lvl2pPr>
            <a:lvl3pPr>
              <a:spcAft>
                <a:spcPts val="1200"/>
              </a:spcAft>
              <a:buClr>
                <a:schemeClr val="tx1"/>
              </a:buClr>
              <a:defRPr/>
            </a:lvl3pPr>
            <a:lvl4pPr>
              <a:spcAft>
                <a:spcPts val="1200"/>
              </a:spcAft>
              <a:buClr>
                <a:schemeClr val="tx1"/>
              </a:buClr>
              <a:defRPr/>
            </a:lvl4pPr>
            <a:lvl5pPr>
              <a:spcAft>
                <a:spcPts val="1200"/>
              </a:spcAft>
              <a:buClr>
                <a:schemeClr val="tx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D4DB8A6-84F7-A643-AF30-65E2586B0201}"/>
              </a:ext>
            </a:extLst>
          </p:cNvPr>
          <p:cNvSpPr>
            <a:spLocks noGrp="1"/>
          </p:cNvSpPr>
          <p:nvPr>
            <p:ph type="sldNum" sz="quarter" idx="12"/>
          </p:nvPr>
        </p:nvSpPr>
        <p:spPr/>
        <p:txBody>
          <a:bodyPr/>
          <a:lstStyle/>
          <a:p>
            <a:fld id="{AA23EBD3-1EF8-AD4F-BAF6-F70C65CCC098}" type="slidenum">
              <a:rPr lang="en-US" smtClean="0"/>
              <a:t>‹#›</a:t>
            </a:fld>
            <a:endParaRPr lang="en-US" dirty="0"/>
          </a:p>
        </p:txBody>
      </p:sp>
      <p:sp>
        <p:nvSpPr>
          <p:cNvPr id="9" name="Title Placeholder 1">
            <a:extLst>
              <a:ext uri="{FF2B5EF4-FFF2-40B4-BE49-F238E27FC236}">
                <a16:creationId xmlns:a16="http://schemas.microsoft.com/office/drawing/2014/main" id="{6FD6EC29-9A23-0D4A-BE61-703D0922AA03}"/>
              </a:ext>
            </a:extLst>
          </p:cNvPr>
          <p:cNvSpPr>
            <a:spLocks noGrp="1"/>
          </p:cNvSpPr>
          <p:nvPr>
            <p:ph type="title"/>
          </p:nvPr>
        </p:nvSpPr>
        <p:spPr>
          <a:xfrm>
            <a:off x="533094" y="464610"/>
            <a:ext cx="10515600" cy="629464"/>
          </a:xfrm>
          <a:prstGeom prst="rect">
            <a:avLst/>
          </a:prstGeom>
        </p:spPr>
        <p:txBody>
          <a:bodyPr vert="horz" lIns="91440" tIns="45720" rIns="91440" bIns="45720" rtlCol="0" anchor="ctr">
            <a:normAutofit/>
          </a:bodyPr>
          <a:lstStyle/>
          <a:p>
            <a:r>
              <a:rPr lang="en-US" dirty="0"/>
              <a:t>Click to edit Master title style</a:t>
            </a:r>
          </a:p>
        </p:txBody>
      </p:sp>
      <p:sp>
        <p:nvSpPr>
          <p:cNvPr id="11" name="Footer Placeholder 4">
            <a:extLst>
              <a:ext uri="{FF2B5EF4-FFF2-40B4-BE49-F238E27FC236}">
                <a16:creationId xmlns:a16="http://schemas.microsoft.com/office/drawing/2014/main" id="{8B492F05-B125-6F4E-9A69-D7959FC23A1B}"/>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8" name="Straight Connector 7">
            <a:extLst>
              <a:ext uri="{FF2B5EF4-FFF2-40B4-BE49-F238E27FC236}">
                <a16:creationId xmlns:a16="http://schemas.microsoft.com/office/drawing/2014/main" id="{8A2A1DB2-E781-464F-B282-575B8AAE0D85}"/>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F92F528-BF80-6A43-9AB7-60310C3955D0}"/>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3811175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53EC0-B75A-3C42-8697-409F45A2DD9E}"/>
              </a:ext>
            </a:extLst>
          </p:cNvPr>
          <p:cNvSpPr>
            <a:spLocks noGrp="1"/>
          </p:cNvSpPr>
          <p:nvPr>
            <p:ph type="title"/>
          </p:nvPr>
        </p:nvSpPr>
        <p:spPr>
          <a:xfrm>
            <a:off x="831850" y="1116614"/>
            <a:ext cx="10515600" cy="2852737"/>
          </a:xfrm>
        </p:spPr>
        <p:txBody>
          <a:bodyPr anchor="b">
            <a:normAutofit/>
          </a:bodyPr>
          <a:lstStyle>
            <a:lvl1pPr>
              <a:defRPr sz="550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460E61E0-1345-BA46-8A07-B127CAB8359E}"/>
              </a:ext>
            </a:extLst>
          </p:cNvPr>
          <p:cNvSpPr>
            <a:spLocks noGrp="1"/>
          </p:cNvSpPr>
          <p:nvPr>
            <p:ph type="body" idx="1"/>
          </p:nvPr>
        </p:nvSpPr>
        <p:spPr>
          <a:xfrm>
            <a:off x="831850" y="4125829"/>
            <a:ext cx="10515600" cy="584527"/>
          </a:xfrm>
        </p:spPr>
        <p:txBody>
          <a:bodyPr/>
          <a:lstStyle>
            <a:lvl1pPr marL="0" indent="0">
              <a:buNone/>
              <a:defRPr sz="2400" b="1" cap="all" baseline="0">
                <a:solidFill>
                  <a:schemeClr val="bg2">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Slide Number Placeholder 5">
            <a:extLst>
              <a:ext uri="{FF2B5EF4-FFF2-40B4-BE49-F238E27FC236}">
                <a16:creationId xmlns:a16="http://schemas.microsoft.com/office/drawing/2014/main" id="{D2DAEB16-9681-444A-B220-096CEAF149A1}"/>
              </a:ext>
            </a:extLst>
          </p:cNvPr>
          <p:cNvSpPr>
            <a:spLocks noGrp="1"/>
          </p:cNvSpPr>
          <p:nvPr>
            <p:ph type="sldNum" sz="quarter" idx="12"/>
          </p:nvPr>
        </p:nvSpPr>
        <p:spPr/>
        <p:txBody>
          <a:bodyPr/>
          <a:lstStyle/>
          <a:p>
            <a:fld id="{AA23EBD3-1EF8-AD4F-BAF6-F70C65CCC098}" type="slidenum">
              <a:rPr lang="en-US" smtClean="0"/>
              <a:t>‹#›</a:t>
            </a:fld>
            <a:endParaRPr lang="en-US" dirty="0"/>
          </a:p>
        </p:txBody>
      </p:sp>
      <p:sp>
        <p:nvSpPr>
          <p:cNvPr id="11" name="Footer Placeholder 4">
            <a:extLst>
              <a:ext uri="{FF2B5EF4-FFF2-40B4-BE49-F238E27FC236}">
                <a16:creationId xmlns:a16="http://schemas.microsoft.com/office/drawing/2014/main" id="{1FA04B4A-1586-CF4D-B09F-4C427A90C84C}"/>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8" name="Straight Connector 7">
            <a:extLst>
              <a:ext uri="{FF2B5EF4-FFF2-40B4-BE49-F238E27FC236}">
                <a16:creationId xmlns:a16="http://schemas.microsoft.com/office/drawing/2014/main" id="{94C87622-5CEE-5B42-A574-06518095D548}"/>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AEFE9B9-B4AB-A04A-AA08-1BD37D0E18B6}"/>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2493591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B4D18B-FBD5-0448-9D63-982BB1258C31}"/>
              </a:ext>
            </a:extLst>
          </p:cNvPr>
          <p:cNvSpPr>
            <a:spLocks noGrp="1"/>
          </p:cNvSpPr>
          <p:nvPr>
            <p:ph sz="half" idx="1"/>
          </p:nvPr>
        </p:nvSpPr>
        <p:spPr>
          <a:xfrm>
            <a:off x="838200" y="1035845"/>
            <a:ext cx="4969476" cy="488279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9BBA41A-24D9-B844-9865-477590D23511}"/>
              </a:ext>
            </a:extLst>
          </p:cNvPr>
          <p:cNvSpPr>
            <a:spLocks noGrp="1"/>
          </p:cNvSpPr>
          <p:nvPr>
            <p:ph sz="half" idx="2"/>
          </p:nvPr>
        </p:nvSpPr>
        <p:spPr>
          <a:xfrm>
            <a:off x="6384324" y="1035845"/>
            <a:ext cx="4969476" cy="488279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DB22B45B-2494-834B-B876-DE3D5531330A}"/>
              </a:ext>
            </a:extLst>
          </p:cNvPr>
          <p:cNvSpPr>
            <a:spLocks noGrp="1"/>
          </p:cNvSpPr>
          <p:nvPr>
            <p:ph type="sldNum" sz="quarter" idx="12"/>
          </p:nvPr>
        </p:nvSpPr>
        <p:spPr/>
        <p:txBody>
          <a:bodyPr/>
          <a:lstStyle/>
          <a:p>
            <a:fld id="{AA23EBD3-1EF8-AD4F-BAF6-F70C65CCC098}" type="slidenum">
              <a:rPr lang="en-US" smtClean="0"/>
              <a:t>‹#›</a:t>
            </a:fld>
            <a:endParaRPr lang="en-US" dirty="0"/>
          </a:p>
        </p:txBody>
      </p:sp>
      <p:cxnSp>
        <p:nvCxnSpPr>
          <p:cNvPr id="11" name="Straight Connector 10">
            <a:extLst>
              <a:ext uri="{FF2B5EF4-FFF2-40B4-BE49-F238E27FC236}">
                <a16:creationId xmlns:a16="http://schemas.microsoft.com/office/drawing/2014/main" id="{D8F1AA71-061C-E04F-8907-EAD50EB0CDB2}"/>
              </a:ext>
            </a:extLst>
          </p:cNvPr>
          <p:cNvCxnSpPr>
            <a:cxnSpLocks/>
          </p:cNvCxnSpPr>
          <p:nvPr userDrawn="1"/>
        </p:nvCxnSpPr>
        <p:spPr>
          <a:xfrm>
            <a:off x="6096000" y="1035805"/>
            <a:ext cx="0" cy="4883231"/>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95FF665A-D800-F449-96DE-CFB576C680AA}"/>
              </a:ext>
            </a:extLst>
          </p:cNvPr>
          <p:cNvSpPr>
            <a:spLocks noGrp="1"/>
          </p:cNvSpPr>
          <p:nvPr>
            <p:ph type="title"/>
          </p:nvPr>
        </p:nvSpPr>
        <p:spPr>
          <a:xfrm>
            <a:off x="838200" y="376036"/>
            <a:ext cx="10515600" cy="468781"/>
          </a:xfrm>
        </p:spPr>
        <p:txBody>
          <a:bodyPr/>
          <a:lstStyle/>
          <a:p>
            <a:r>
              <a:rPr lang="en-US" dirty="0"/>
              <a:t>Click to edit Master title style</a:t>
            </a:r>
          </a:p>
        </p:txBody>
      </p:sp>
      <p:sp>
        <p:nvSpPr>
          <p:cNvPr id="14" name="Footer Placeholder 4">
            <a:extLst>
              <a:ext uri="{FF2B5EF4-FFF2-40B4-BE49-F238E27FC236}">
                <a16:creationId xmlns:a16="http://schemas.microsoft.com/office/drawing/2014/main" id="{344D1533-9155-1C4A-954E-DAE904447018}"/>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9" name="Straight Connector 8">
            <a:extLst>
              <a:ext uri="{FF2B5EF4-FFF2-40B4-BE49-F238E27FC236}">
                <a16:creationId xmlns:a16="http://schemas.microsoft.com/office/drawing/2014/main" id="{37CAEE1F-A474-6C4E-88D3-9EDF53C60FC6}"/>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CD3EB843-D1AD-8041-BB93-78AA1D17A62C}"/>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4220420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DB88BCC-12DA-1646-97F5-31DE965AA0FE}"/>
              </a:ext>
            </a:extLst>
          </p:cNvPr>
          <p:cNvSpPr>
            <a:spLocks noGrp="1"/>
          </p:cNvSpPr>
          <p:nvPr>
            <p:ph type="body" idx="1"/>
          </p:nvPr>
        </p:nvSpPr>
        <p:spPr>
          <a:xfrm>
            <a:off x="839789" y="1039273"/>
            <a:ext cx="5062624" cy="559786"/>
          </a:xfrm>
        </p:spPr>
        <p:txBody>
          <a:bodyPr anchor="b">
            <a:noAutofit/>
          </a:bodyPr>
          <a:lstStyle>
            <a:lvl1pPr marL="0" indent="0" algn="l">
              <a:buNone/>
              <a:defRPr sz="2000" b="1" cap="all" baseline="0">
                <a:solidFill>
                  <a:schemeClr val="bg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AD1E175-9515-D147-BD39-CD7688F6166F}"/>
              </a:ext>
            </a:extLst>
          </p:cNvPr>
          <p:cNvSpPr>
            <a:spLocks noGrp="1"/>
          </p:cNvSpPr>
          <p:nvPr>
            <p:ph sz="half" idx="2"/>
          </p:nvPr>
        </p:nvSpPr>
        <p:spPr>
          <a:xfrm>
            <a:off x="839789" y="1793515"/>
            <a:ext cx="5062624" cy="408579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38DFB8E-D116-6A49-950D-8A2216F201E4}"/>
              </a:ext>
            </a:extLst>
          </p:cNvPr>
          <p:cNvSpPr>
            <a:spLocks noGrp="1"/>
          </p:cNvSpPr>
          <p:nvPr>
            <p:ph type="body" sz="quarter" idx="3"/>
          </p:nvPr>
        </p:nvSpPr>
        <p:spPr>
          <a:xfrm>
            <a:off x="6289588" y="1039273"/>
            <a:ext cx="5065800" cy="559786"/>
          </a:xfrm>
        </p:spPr>
        <p:txBody>
          <a:bodyPr anchor="b">
            <a:normAutofit/>
          </a:bodyPr>
          <a:lstStyle>
            <a:lvl1pPr marL="0" indent="0" algn="l">
              <a:buNone/>
              <a:defRPr sz="2000" b="1" cap="all" baseline="0">
                <a:solidFill>
                  <a:schemeClr val="bg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948F8C2-37F6-B34E-AD58-7E1EB0F576F7}"/>
              </a:ext>
            </a:extLst>
          </p:cNvPr>
          <p:cNvSpPr>
            <a:spLocks noGrp="1"/>
          </p:cNvSpPr>
          <p:nvPr>
            <p:ph sz="quarter" idx="4"/>
          </p:nvPr>
        </p:nvSpPr>
        <p:spPr>
          <a:xfrm>
            <a:off x="6289588" y="1793515"/>
            <a:ext cx="5065799" cy="408579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5EC785BA-BD62-CC44-B92D-CE498B6E665A}"/>
              </a:ext>
            </a:extLst>
          </p:cNvPr>
          <p:cNvSpPr>
            <a:spLocks noGrp="1"/>
          </p:cNvSpPr>
          <p:nvPr>
            <p:ph type="sldNum" sz="quarter" idx="12"/>
          </p:nvPr>
        </p:nvSpPr>
        <p:spPr/>
        <p:txBody>
          <a:bodyPr/>
          <a:lstStyle/>
          <a:p>
            <a:fld id="{AA23EBD3-1EF8-AD4F-BAF6-F70C65CCC098}" type="slidenum">
              <a:rPr lang="en-US" smtClean="0"/>
              <a:t>‹#›</a:t>
            </a:fld>
            <a:endParaRPr lang="en-US" dirty="0"/>
          </a:p>
        </p:txBody>
      </p:sp>
      <p:cxnSp>
        <p:nvCxnSpPr>
          <p:cNvPr id="13" name="Straight Connector 12">
            <a:extLst>
              <a:ext uri="{FF2B5EF4-FFF2-40B4-BE49-F238E27FC236}">
                <a16:creationId xmlns:a16="http://schemas.microsoft.com/office/drawing/2014/main" id="{85C907F2-1402-D445-8427-6A8453296D46}"/>
              </a:ext>
            </a:extLst>
          </p:cNvPr>
          <p:cNvCxnSpPr>
            <a:cxnSpLocks/>
          </p:cNvCxnSpPr>
          <p:nvPr userDrawn="1"/>
        </p:nvCxnSpPr>
        <p:spPr>
          <a:xfrm>
            <a:off x="6096000" y="1039273"/>
            <a:ext cx="0" cy="4995614"/>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01E4046D-70AE-7548-BD7B-AC8B63AA4976}"/>
              </a:ext>
            </a:extLst>
          </p:cNvPr>
          <p:cNvSpPr>
            <a:spLocks noGrp="1"/>
          </p:cNvSpPr>
          <p:nvPr>
            <p:ph type="title"/>
          </p:nvPr>
        </p:nvSpPr>
        <p:spPr>
          <a:xfrm>
            <a:off x="838200" y="376036"/>
            <a:ext cx="10515600" cy="468781"/>
          </a:xfrm>
        </p:spPr>
        <p:txBody>
          <a:bodyPr/>
          <a:lstStyle/>
          <a:p>
            <a:r>
              <a:rPr lang="en-US" dirty="0"/>
              <a:t>Click to edit Master title style</a:t>
            </a:r>
          </a:p>
        </p:txBody>
      </p:sp>
      <p:sp>
        <p:nvSpPr>
          <p:cNvPr id="17" name="Footer Placeholder 4">
            <a:extLst>
              <a:ext uri="{FF2B5EF4-FFF2-40B4-BE49-F238E27FC236}">
                <a16:creationId xmlns:a16="http://schemas.microsoft.com/office/drawing/2014/main" id="{1447FDBD-B1AF-0D47-A586-23BC38E77B70}"/>
              </a:ext>
            </a:extLst>
          </p:cNvPr>
          <p:cNvSpPr>
            <a:spLocks noGrp="1"/>
          </p:cNvSpPr>
          <p:nvPr>
            <p:ph type="ftr" sz="quarter" idx="1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11" name="Straight Connector 10">
            <a:extLst>
              <a:ext uri="{FF2B5EF4-FFF2-40B4-BE49-F238E27FC236}">
                <a16:creationId xmlns:a16="http://schemas.microsoft.com/office/drawing/2014/main" id="{199206BE-FFBA-0345-BDE2-D4EE5C5DEC9B}"/>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781FFFD0-1AA0-BA4E-A261-3CB95030E1C9}"/>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3631062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76F2F4B-6468-5A4C-9FF4-526B824CFEFA}"/>
              </a:ext>
            </a:extLst>
          </p:cNvPr>
          <p:cNvSpPr>
            <a:spLocks noGrp="1"/>
          </p:cNvSpPr>
          <p:nvPr>
            <p:ph type="sldNum" sz="quarter" idx="12"/>
          </p:nvPr>
        </p:nvSpPr>
        <p:spPr/>
        <p:txBody>
          <a:bodyPr/>
          <a:lstStyle/>
          <a:p>
            <a:fld id="{AA23EBD3-1EF8-AD4F-BAF6-F70C65CCC098}" type="slidenum">
              <a:rPr lang="en-US" smtClean="0"/>
              <a:t>‹#›</a:t>
            </a:fld>
            <a:endParaRPr lang="en-US" dirty="0"/>
          </a:p>
        </p:txBody>
      </p:sp>
      <p:sp>
        <p:nvSpPr>
          <p:cNvPr id="7" name="Title 1">
            <a:extLst>
              <a:ext uri="{FF2B5EF4-FFF2-40B4-BE49-F238E27FC236}">
                <a16:creationId xmlns:a16="http://schemas.microsoft.com/office/drawing/2014/main" id="{7A45C41A-82A9-E643-BBA6-E0E2F777C515}"/>
              </a:ext>
            </a:extLst>
          </p:cNvPr>
          <p:cNvSpPr>
            <a:spLocks noGrp="1"/>
          </p:cNvSpPr>
          <p:nvPr>
            <p:ph type="title"/>
          </p:nvPr>
        </p:nvSpPr>
        <p:spPr>
          <a:xfrm>
            <a:off x="838200" y="376036"/>
            <a:ext cx="10515600" cy="468781"/>
          </a:xfrm>
        </p:spPr>
        <p:txBody>
          <a:bodyPr/>
          <a:lstStyle/>
          <a:p>
            <a:r>
              <a:rPr lang="en-US" dirty="0"/>
              <a:t>Click to edit Master title style</a:t>
            </a:r>
          </a:p>
        </p:txBody>
      </p:sp>
      <p:sp>
        <p:nvSpPr>
          <p:cNvPr id="6" name="Footer Placeholder 4">
            <a:extLst>
              <a:ext uri="{FF2B5EF4-FFF2-40B4-BE49-F238E27FC236}">
                <a16:creationId xmlns:a16="http://schemas.microsoft.com/office/drawing/2014/main" id="{EE557BCE-662C-E24B-986D-AABFD07929C7}"/>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9" name="Straight Connector 8">
            <a:extLst>
              <a:ext uri="{FF2B5EF4-FFF2-40B4-BE49-F238E27FC236}">
                <a16:creationId xmlns:a16="http://schemas.microsoft.com/office/drawing/2014/main" id="{4E88F27D-E264-024E-B610-93EB87D65473}"/>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2795B6E9-2E01-7F4D-AA0C-A89D4F77FB97}"/>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483834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AE03BDE-6FC3-E646-B72D-8CA6F29BD5AF}"/>
              </a:ext>
            </a:extLst>
          </p:cNvPr>
          <p:cNvSpPr>
            <a:spLocks noGrp="1"/>
          </p:cNvSpPr>
          <p:nvPr>
            <p:ph type="sldNum" sz="quarter" idx="12"/>
          </p:nvPr>
        </p:nvSpPr>
        <p:spPr/>
        <p:txBody>
          <a:bodyPr/>
          <a:lstStyle/>
          <a:p>
            <a:fld id="{AA23EBD3-1EF8-AD4F-BAF6-F70C65CCC098}" type="slidenum">
              <a:rPr lang="en-US" smtClean="0"/>
              <a:t>‹#›</a:t>
            </a:fld>
            <a:endParaRPr lang="en-US" dirty="0"/>
          </a:p>
        </p:txBody>
      </p:sp>
      <p:sp>
        <p:nvSpPr>
          <p:cNvPr id="5" name="Footer Placeholder 4">
            <a:extLst>
              <a:ext uri="{FF2B5EF4-FFF2-40B4-BE49-F238E27FC236}">
                <a16:creationId xmlns:a16="http://schemas.microsoft.com/office/drawing/2014/main" id="{1ED9ACBC-72AC-0449-9601-146A4B5C35C5}"/>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7" name="Straight Connector 6">
            <a:extLst>
              <a:ext uri="{FF2B5EF4-FFF2-40B4-BE49-F238E27FC236}">
                <a16:creationId xmlns:a16="http://schemas.microsoft.com/office/drawing/2014/main" id="{239770B7-6AC1-FD47-911A-E379C22117A6}"/>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4AA41C2D-5267-9D43-B01C-42E8B759CB92}"/>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3497418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7801B-6523-5242-931D-79811C0396FC}"/>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357721AD-FCBD-384F-AD9C-6DCCDF10EA14}"/>
              </a:ext>
            </a:extLst>
          </p:cNvPr>
          <p:cNvSpPr>
            <a:spLocks noGrp="1"/>
          </p:cNvSpPr>
          <p:nvPr>
            <p:ph idx="1"/>
          </p:nvPr>
        </p:nvSpPr>
        <p:spPr>
          <a:xfrm>
            <a:off x="5183188" y="457201"/>
            <a:ext cx="6172200"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7BE47C42-6243-C441-8C68-72816B9F729D}"/>
              </a:ext>
            </a:extLst>
          </p:cNvPr>
          <p:cNvSpPr>
            <a:spLocks noGrp="1"/>
          </p:cNvSpPr>
          <p:nvPr>
            <p:ph type="body" sz="half" idx="2"/>
          </p:nvPr>
        </p:nvSpPr>
        <p:spPr>
          <a:xfrm>
            <a:off x="839788" y="2559654"/>
            <a:ext cx="3932237" cy="330933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E47C9AD0-D661-3542-88EB-91CE12BD18F4}"/>
              </a:ext>
            </a:extLst>
          </p:cNvPr>
          <p:cNvSpPr>
            <a:spLocks noGrp="1"/>
          </p:cNvSpPr>
          <p:nvPr>
            <p:ph type="sldNum" sz="quarter" idx="12"/>
          </p:nvPr>
        </p:nvSpPr>
        <p:spPr/>
        <p:txBody>
          <a:bodyPr/>
          <a:lstStyle/>
          <a:p>
            <a:fld id="{AA23EBD3-1EF8-AD4F-BAF6-F70C65CCC098}" type="slidenum">
              <a:rPr lang="en-US" smtClean="0"/>
              <a:t>‹#›</a:t>
            </a:fld>
            <a:endParaRPr lang="en-US" dirty="0"/>
          </a:p>
        </p:txBody>
      </p:sp>
      <p:cxnSp>
        <p:nvCxnSpPr>
          <p:cNvPr id="10" name="Straight Connector 9">
            <a:extLst>
              <a:ext uri="{FF2B5EF4-FFF2-40B4-BE49-F238E27FC236}">
                <a16:creationId xmlns:a16="http://schemas.microsoft.com/office/drawing/2014/main" id="{E4F5D5ED-C5CD-844A-A47D-4B5E039B5B22}"/>
              </a:ext>
            </a:extLst>
          </p:cNvPr>
          <p:cNvCxnSpPr>
            <a:cxnSpLocks/>
          </p:cNvCxnSpPr>
          <p:nvPr userDrawn="1"/>
        </p:nvCxnSpPr>
        <p:spPr>
          <a:xfrm>
            <a:off x="4983892" y="457200"/>
            <a:ext cx="0" cy="5411788"/>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BE275B44-741A-F54E-A023-C94BA21903C0}"/>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11" name="Straight Connector 10">
            <a:extLst>
              <a:ext uri="{FF2B5EF4-FFF2-40B4-BE49-F238E27FC236}">
                <a16:creationId xmlns:a16="http://schemas.microsoft.com/office/drawing/2014/main" id="{B5F79D63-F40F-EA49-A33A-55B5EA56B71F}"/>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A2BC2D3C-4E37-ED44-A694-E91FAC22B3D9}"/>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4059977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E3666C0F-FC19-4144-BE67-EAC6123806E1}"/>
              </a:ext>
            </a:extLst>
          </p:cNvPr>
          <p:cNvSpPr>
            <a:spLocks noGrp="1"/>
          </p:cNvSpPr>
          <p:nvPr>
            <p:ph type="sldNum" sz="quarter" idx="12"/>
          </p:nvPr>
        </p:nvSpPr>
        <p:spPr/>
        <p:txBody>
          <a:bodyPr/>
          <a:lstStyle/>
          <a:p>
            <a:fld id="{AA23EBD3-1EF8-AD4F-BAF6-F70C65CCC098}" type="slidenum">
              <a:rPr lang="en-US" smtClean="0"/>
              <a:t>‹#›</a:t>
            </a:fld>
            <a:endParaRPr lang="en-US" dirty="0"/>
          </a:p>
        </p:txBody>
      </p:sp>
      <p:sp>
        <p:nvSpPr>
          <p:cNvPr id="8" name="Footer Placeholder 4">
            <a:extLst>
              <a:ext uri="{FF2B5EF4-FFF2-40B4-BE49-F238E27FC236}">
                <a16:creationId xmlns:a16="http://schemas.microsoft.com/office/drawing/2014/main" id="{8EA64546-94D8-424F-9ABC-B3BDDBEC4461}"/>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12" name="Straight Connector 11">
            <a:extLst>
              <a:ext uri="{FF2B5EF4-FFF2-40B4-BE49-F238E27FC236}">
                <a16:creationId xmlns:a16="http://schemas.microsoft.com/office/drawing/2014/main" id="{636BA18E-8E3A-134D-B37C-899ED9246A50}"/>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F2A362B-5A5E-0E44-BC0C-D187D7F03BB1}"/>
              </a:ext>
            </a:extLst>
          </p:cNvPr>
          <p:cNvPicPr>
            <a:picLocks noChangeAspect="1"/>
          </p:cNvPicPr>
          <p:nvPr userDrawn="1"/>
        </p:nvPicPr>
        <p:blipFill>
          <a:blip r:embed="rId2"/>
          <a:stretch>
            <a:fillRect/>
          </a:stretch>
        </p:blipFill>
        <p:spPr>
          <a:xfrm>
            <a:off x="11134820" y="5869059"/>
            <a:ext cx="780240" cy="702733"/>
          </a:xfrm>
          <a:prstGeom prst="rect">
            <a:avLst/>
          </a:prstGeom>
        </p:spPr>
      </p:pic>
      <p:sp>
        <p:nvSpPr>
          <p:cNvPr id="14" name="Title 4">
            <a:extLst>
              <a:ext uri="{FF2B5EF4-FFF2-40B4-BE49-F238E27FC236}">
                <a16:creationId xmlns:a16="http://schemas.microsoft.com/office/drawing/2014/main" id="{126CCD5F-3403-134A-B9A8-372469055187}"/>
              </a:ext>
            </a:extLst>
          </p:cNvPr>
          <p:cNvSpPr>
            <a:spLocks noGrp="1"/>
          </p:cNvSpPr>
          <p:nvPr>
            <p:ph type="title" hasCustomPrompt="1"/>
          </p:nvPr>
        </p:nvSpPr>
        <p:spPr>
          <a:xfrm>
            <a:off x="838200" y="376036"/>
            <a:ext cx="10515600" cy="468781"/>
          </a:xfrm>
        </p:spPr>
        <p:txBody>
          <a:bodyPr>
            <a:normAutofit fontScale="90000"/>
          </a:bodyPr>
          <a:lstStyle>
            <a:lvl1pPr>
              <a:defRPr/>
            </a:lvl1pPr>
          </a:lstStyle>
          <a:p>
            <a:r>
              <a:rPr lang="en-US" dirty="0"/>
              <a:t>Click to edit master title style</a:t>
            </a:r>
          </a:p>
        </p:txBody>
      </p:sp>
      <p:sp>
        <p:nvSpPr>
          <p:cNvPr id="15" name="Content Placeholder 9">
            <a:extLst>
              <a:ext uri="{FF2B5EF4-FFF2-40B4-BE49-F238E27FC236}">
                <a16:creationId xmlns:a16="http://schemas.microsoft.com/office/drawing/2014/main" id="{8B271B5E-AA22-7A4F-85D0-CF581ECE6D6E}"/>
              </a:ext>
            </a:extLst>
          </p:cNvPr>
          <p:cNvSpPr>
            <a:spLocks noGrp="1"/>
          </p:cNvSpPr>
          <p:nvPr>
            <p:ph sz="half" idx="1"/>
          </p:nvPr>
        </p:nvSpPr>
        <p:spPr>
          <a:xfrm>
            <a:off x="990600" y="1188245"/>
            <a:ext cx="4969476" cy="4882790"/>
          </a:xfrm>
        </p:spPr>
        <p:txBody>
          <a:bodyPr anchor="t">
            <a:normAutofit/>
          </a:body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1"/>
            <a:r>
              <a:rPr lang="en-US" dirty="0"/>
              <a:t>Integer in </a:t>
            </a:r>
            <a:r>
              <a:rPr lang="en-US" dirty="0" err="1"/>
              <a:t>tellus</a:t>
            </a:r>
            <a:r>
              <a:rPr lang="en-US" dirty="0"/>
              <a:t> </a:t>
            </a:r>
            <a:r>
              <a:rPr lang="en-US" dirty="0" err="1"/>
              <a:t>ullamcorper</a:t>
            </a:r>
            <a:r>
              <a:rPr lang="en-US" dirty="0"/>
              <a:t>, </a:t>
            </a:r>
            <a:r>
              <a:rPr lang="en-US" dirty="0" err="1"/>
              <a:t>mattis</a:t>
            </a:r>
            <a:r>
              <a:rPr lang="en-US" dirty="0"/>
              <a:t> </a:t>
            </a:r>
            <a:r>
              <a:rPr lang="en-US" dirty="0" err="1"/>
              <a:t>turpis</a:t>
            </a:r>
            <a:r>
              <a:rPr lang="en-US" dirty="0"/>
              <a:t> </a:t>
            </a:r>
            <a:r>
              <a:rPr lang="en-US" dirty="0" err="1"/>
              <a:t>nec</a:t>
            </a:r>
            <a:r>
              <a:rPr lang="en-US" dirty="0"/>
              <a:t>, </a:t>
            </a:r>
            <a:r>
              <a:rPr lang="en-US" dirty="0" err="1"/>
              <a:t>faucibus</a:t>
            </a:r>
            <a:r>
              <a:rPr lang="en-US" dirty="0"/>
              <a:t> </a:t>
            </a:r>
            <a:r>
              <a:rPr lang="en-US" dirty="0" err="1"/>
              <a:t>augue</a:t>
            </a:r>
            <a:r>
              <a:rPr lang="en-US" dirty="0"/>
              <a:t>.</a:t>
            </a:r>
          </a:p>
          <a:p>
            <a:pPr lvl="1"/>
            <a:r>
              <a:rPr lang="en-US" dirty="0" err="1"/>
              <a:t>Donec</a:t>
            </a:r>
            <a:r>
              <a:rPr lang="en-US" dirty="0"/>
              <a:t> sed </a:t>
            </a:r>
            <a:r>
              <a:rPr lang="en-US" dirty="0" err="1"/>
              <a:t>sem</a:t>
            </a:r>
            <a:r>
              <a:rPr lang="en-US" dirty="0"/>
              <a:t> non </a:t>
            </a:r>
            <a:r>
              <a:rPr lang="en-US" dirty="0" err="1"/>
              <a:t>velit</a:t>
            </a:r>
            <a:r>
              <a:rPr lang="en-US" dirty="0"/>
              <a:t> </a:t>
            </a:r>
            <a:r>
              <a:rPr lang="en-US" dirty="0" err="1"/>
              <a:t>aliquam</a:t>
            </a:r>
            <a:r>
              <a:rPr lang="en-US" dirty="0"/>
              <a:t> </a:t>
            </a:r>
            <a:r>
              <a:rPr lang="en-US" dirty="0" err="1"/>
              <a:t>pellentesque</a:t>
            </a:r>
            <a:r>
              <a:rPr lang="en-US" dirty="0"/>
              <a:t>.</a:t>
            </a:r>
          </a:p>
          <a:p>
            <a:r>
              <a:rPr lang="en-US" dirty="0" err="1"/>
              <a:t>Donec</a:t>
            </a:r>
            <a:r>
              <a:rPr lang="en-US" dirty="0"/>
              <a:t> non </a:t>
            </a:r>
            <a:r>
              <a:rPr lang="en-US" dirty="0" err="1"/>
              <a:t>augue</a:t>
            </a:r>
            <a:r>
              <a:rPr lang="en-US" dirty="0"/>
              <a:t> </a:t>
            </a:r>
            <a:r>
              <a:rPr lang="en-US" dirty="0" err="1"/>
              <a:t>scelerisque</a:t>
            </a:r>
            <a:r>
              <a:rPr lang="en-US" dirty="0"/>
              <a:t>, </a:t>
            </a:r>
            <a:r>
              <a:rPr lang="en-US" dirty="0" err="1"/>
              <a:t>euismod</a:t>
            </a:r>
            <a:r>
              <a:rPr lang="en-US" dirty="0"/>
              <a:t> </a:t>
            </a:r>
            <a:r>
              <a:rPr lang="en-US" dirty="0" err="1"/>
              <a:t>eros</a:t>
            </a:r>
            <a:r>
              <a:rPr lang="en-US" dirty="0"/>
              <a:t> sed, </a:t>
            </a:r>
            <a:r>
              <a:rPr lang="en-US" dirty="0" err="1"/>
              <a:t>rhoncus</a:t>
            </a:r>
            <a:r>
              <a:rPr lang="en-US" dirty="0"/>
              <a:t> libero.</a:t>
            </a:r>
          </a:p>
          <a:p>
            <a:endParaRPr lang="en-US" dirty="0"/>
          </a:p>
        </p:txBody>
      </p:sp>
    </p:spTree>
    <p:extLst>
      <p:ext uri="{BB962C8B-B14F-4D97-AF65-F5344CB8AC3E}">
        <p14:creationId xmlns:p14="http://schemas.microsoft.com/office/powerpoint/2010/main" val="1474664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23F78B-B218-934F-94AF-97E7512C6FEA}"/>
              </a:ext>
            </a:extLst>
          </p:cNvPr>
          <p:cNvSpPr>
            <a:spLocks noGrp="1"/>
          </p:cNvSpPr>
          <p:nvPr>
            <p:ph type="title"/>
          </p:nvPr>
        </p:nvSpPr>
        <p:spPr>
          <a:xfrm>
            <a:off x="533094" y="346483"/>
            <a:ext cx="10515600" cy="62946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2AD657B-AF82-E541-8539-ABA2C0D478BF}"/>
              </a:ext>
            </a:extLst>
          </p:cNvPr>
          <p:cNvSpPr>
            <a:spLocks noGrp="1"/>
          </p:cNvSpPr>
          <p:nvPr>
            <p:ph type="body" idx="1"/>
          </p:nvPr>
        </p:nvSpPr>
        <p:spPr>
          <a:xfrm>
            <a:off x="533094" y="1242397"/>
            <a:ext cx="10515600" cy="4441712"/>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8F1B65B7-8FE5-C14C-912F-BEE1D07C5227}"/>
              </a:ext>
            </a:extLst>
          </p:cNvPr>
          <p:cNvSpPr>
            <a:spLocks noGrp="1"/>
          </p:cNvSpPr>
          <p:nvPr>
            <p:ph type="sldNum" sz="quarter" idx="4"/>
          </p:nvPr>
        </p:nvSpPr>
        <p:spPr>
          <a:xfrm>
            <a:off x="533093" y="6368750"/>
            <a:ext cx="448763" cy="165554"/>
          </a:xfrm>
          <a:prstGeom prst="rect">
            <a:avLst/>
          </a:prstGeom>
        </p:spPr>
        <p:txBody>
          <a:bodyPr vert="horz" lIns="91440" tIns="45720" rIns="91440" bIns="45720" rtlCol="0" anchor="ctr"/>
          <a:lstStyle>
            <a:lvl1pPr algn="l">
              <a:defRPr sz="1200" b="1" i="0">
                <a:solidFill>
                  <a:srgbClr val="4F2D7F"/>
                </a:solidFill>
                <a:latin typeface="Arial" panose="020B0604020202020204" pitchFamily="34" charset="0"/>
                <a:cs typeface="Arial" panose="020B0604020202020204" pitchFamily="34" charset="0"/>
              </a:defRPr>
            </a:lvl1pPr>
          </a:lstStyle>
          <a:p>
            <a:fld id="{AA23EBD3-1EF8-AD4F-BAF6-F70C65CCC098}" type="slidenum">
              <a:rPr lang="en-US" smtClean="0"/>
              <a:pPr/>
              <a:t>‹#›</a:t>
            </a:fld>
            <a:endParaRPr lang="en-US" dirty="0"/>
          </a:p>
        </p:txBody>
      </p:sp>
      <p:cxnSp>
        <p:nvCxnSpPr>
          <p:cNvPr id="8" name="Straight Connector 7">
            <a:extLst>
              <a:ext uri="{FF2B5EF4-FFF2-40B4-BE49-F238E27FC236}">
                <a16:creationId xmlns:a16="http://schemas.microsoft.com/office/drawing/2014/main" id="{C9F854DD-D131-AB42-8FEC-09677D60F659}"/>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sp>
        <p:nvSpPr>
          <p:cNvPr id="31" name="Footer Placeholder 4">
            <a:extLst>
              <a:ext uri="{FF2B5EF4-FFF2-40B4-BE49-F238E27FC236}">
                <a16:creationId xmlns:a16="http://schemas.microsoft.com/office/drawing/2014/main" id="{70D0D6D5-E8A7-5A43-9CDF-95B887C784E8}"/>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pic>
        <p:nvPicPr>
          <p:cNvPr id="5" name="Picture 4">
            <a:extLst>
              <a:ext uri="{FF2B5EF4-FFF2-40B4-BE49-F238E27FC236}">
                <a16:creationId xmlns:a16="http://schemas.microsoft.com/office/drawing/2014/main" id="{4875BA4F-0AEF-8048-86DA-D335A1D6DE59}"/>
              </a:ext>
            </a:extLst>
          </p:cNvPr>
          <p:cNvPicPr>
            <a:picLocks noChangeAspect="1"/>
          </p:cNvPicPr>
          <p:nvPr userDrawn="1"/>
        </p:nvPicPr>
        <p:blipFill>
          <a:blip r:embed="rId1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2103136499"/>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hdr="0" dt="0"/>
  <p:txStyles>
    <p:titleStyle>
      <a:lvl1pPr algn="l" defTabSz="914400" rtl="0" eaLnBrk="1" latinLnBrk="0" hangingPunct="1">
        <a:lnSpc>
          <a:spcPct val="90000"/>
        </a:lnSpc>
        <a:spcBef>
          <a:spcPct val="0"/>
        </a:spcBef>
        <a:buNone/>
        <a:defRPr sz="3200" b="1" i="0" kern="1200" cap="all" spc="120" baseline="0">
          <a:solidFill>
            <a:srgbClr val="4F2D7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spcAft>
          <a:spcPts val="2400"/>
        </a:spcAft>
        <a:buFont typeface="Arial" panose="020B0604020202020204" pitchFamily="34" charset="0"/>
        <a:buChar char="•"/>
        <a:defRPr sz="2200" b="0" i="0" kern="1200">
          <a:solidFill>
            <a:srgbClr val="4F2D7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spcAft>
          <a:spcPts val="2400"/>
        </a:spcAft>
        <a:buFont typeface="Arial" panose="020B0604020202020204" pitchFamily="34" charset="0"/>
        <a:buChar char="•"/>
        <a:defRPr sz="2000" b="0" i="0" kern="1200">
          <a:solidFill>
            <a:schemeClr val="bg1">
              <a:lumMod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spcAft>
          <a:spcPts val="2400"/>
        </a:spcAft>
        <a:buFont typeface="Arial" panose="020B0604020202020204" pitchFamily="34" charset="0"/>
        <a:buChar char="•"/>
        <a:defRPr sz="1800" b="0" i="0" kern="1200">
          <a:solidFill>
            <a:schemeClr val="bg1">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spcAft>
          <a:spcPts val="2400"/>
        </a:spcAft>
        <a:buFont typeface="Arial" panose="020B0604020202020204" pitchFamily="34" charset="0"/>
        <a:buChar char="•"/>
        <a:defRPr sz="1600" b="0" i="0" kern="1200">
          <a:solidFill>
            <a:schemeClr val="bg1">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spcAft>
          <a:spcPts val="2400"/>
        </a:spcAft>
        <a:buFont typeface="Arial" panose="020B0604020202020204" pitchFamily="34" charset="0"/>
        <a:buChar char="•"/>
        <a:defRPr sz="1600" b="0" i="0" kern="1200">
          <a:solidFill>
            <a:schemeClr val="bg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floydrichmond.com/nyssma2023" TargetMode="External"/><Relationship Id="rId2" Type="http://schemas.openxmlformats.org/officeDocument/2006/relationships/hyperlink" Target="mailto:crichmond@Tarleton.edu" TargetMode="External"/><Relationship Id="rId1" Type="http://schemas.openxmlformats.org/officeDocument/2006/relationships/slideLayout" Target="../slideLayouts/slideLayout1.xml"/><Relationship Id="rId4" Type="http://schemas.openxmlformats.org/officeDocument/2006/relationships/hyperlink" Target="https://www.tarleton.edu/finearts/music/"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hyperlink" Target="http://floydrichmond.com/nyssma2023" TargetMode="External"/><Relationship Id="rId2" Type="http://schemas.openxmlformats.org/officeDocument/2006/relationships/hyperlink" Target="mailto:crichmond@Tarleton.edu" TargetMode="External"/><Relationship Id="rId1" Type="http://schemas.openxmlformats.org/officeDocument/2006/relationships/slideLayout" Target="../slideLayouts/slideLayout1.xml"/><Relationship Id="rId4" Type="http://schemas.openxmlformats.org/officeDocument/2006/relationships/hyperlink" Target="https://www.tarleton.edu/finearts/music/"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drive.google.com/drive/folders/1DhU1264VxEASxm7AmvMQ1lmaE-o6J1mX?usp=sharing" TargetMode="External"/><Relationship Id="rId2" Type="http://schemas.openxmlformats.org/officeDocument/2006/relationships/hyperlink" Target="https://drive.google.com/drive/folders/1nyJGQzOxa9SwbGI-AKBmrdd0I5x3c7XQ?usp=sharing" TargetMode="External"/><Relationship Id="rId1" Type="http://schemas.openxmlformats.org/officeDocument/2006/relationships/slideLayout" Target="../slideLayouts/slideLayout3.xml"/><Relationship Id="rId6" Type="http://schemas.openxmlformats.org/officeDocument/2006/relationships/hyperlink" Target="https://drive.google.com/drive/folders/1MhjehgSko_0MknufGp4z6EPSD6weYf8y?usp=sharing" TargetMode="External"/><Relationship Id="rId5" Type="http://schemas.openxmlformats.org/officeDocument/2006/relationships/hyperlink" Target="https://www.dropbox.com/scl/fo/6l4aprmiwty88fb34sctx/h?dl=0&amp;rlkey=jehoy18xuxce61g2r1rmn68wr" TargetMode="External"/><Relationship Id="rId4" Type="http://schemas.openxmlformats.org/officeDocument/2006/relationships/hyperlink" Target="https://drive.google.com/file/d/1HQz2-0BRHFSswU1Opg01JUvbiQ8lk5uw/view?usp=sharing"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drive.google.com/file/d/143FuOvTM1NR-aTC-1H86esOoZcmSxY8T/view?usp=sharing" TargetMode="External"/><Relationship Id="rId7" Type="http://schemas.openxmlformats.org/officeDocument/2006/relationships/hyperlink" Target="https://drive.google.com/file/d/1uD-Bub20knzzwEfFzE-78vLiM1uXVCc3/view?usp=sharing" TargetMode="External"/><Relationship Id="rId2" Type="http://schemas.openxmlformats.org/officeDocument/2006/relationships/hyperlink" Target="https://drive.google.com/drive/u/1/folders/162vqJkwyiJ-ND87kbGxzzzATfLbTG5mk" TargetMode="External"/><Relationship Id="rId1" Type="http://schemas.openxmlformats.org/officeDocument/2006/relationships/slideLayout" Target="../slideLayouts/slideLayout3.xml"/><Relationship Id="rId6" Type="http://schemas.openxmlformats.org/officeDocument/2006/relationships/hyperlink" Target="https://www.dropbox.com/s/vjwa3jdk9mp0154/Life%20of%20a%20Loved%20One%20Audio%20.wav?dl=0" TargetMode="External"/><Relationship Id="rId5" Type="http://schemas.openxmlformats.org/officeDocument/2006/relationships/hyperlink" Target="https://drive.google.com/file/d/1h4JIfMmHPmN-eWdJ5elHIy4Ed4nClHGM/view?usp=sharing" TargetMode="External"/><Relationship Id="rId4" Type="http://schemas.openxmlformats.org/officeDocument/2006/relationships/hyperlink" Target="https://drive.google.com/file/d/1rfy6qkk_J2-SpEVPe_DjZXlhBnz-DFHf/view?usp=sharing"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drive.google.com/file/d/15axQVe8TV4mUeAOc70g4EVeS2CaeSkjX/view?usp=sharing" TargetMode="External"/><Relationship Id="rId2" Type="http://schemas.openxmlformats.org/officeDocument/2006/relationships/hyperlink" Target="https://www.dropbox.com/s/x56rkp6yuaj0pvf/the__cross.mp3?dl=0" TargetMode="External"/><Relationship Id="rId1" Type="http://schemas.openxmlformats.org/officeDocument/2006/relationships/slideLayout" Target="../slideLayouts/slideLayout3.xml"/><Relationship Id="rId4" Type="http://schemas.openxmlformats.org/officeDocument/2006/relationships/hyperlink" Target="https://drive.google.com/file/d/1ccMLgZ8x2kMEXKxjulIoATwVh3Upw3RG/view?usp=sharing"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drive.google.com/file/d/1kVpvEICkgFAY0dvgG54I06kvpY3RHhRH/view?usp=sharing" TargetMode="External"/><Relationship Id="rId2" Type="http://schemas.openxmlformats.org/officeDocument/2006/relationships/hyperlink" Target="https://drive.google.com/file/d/16NqS-uQ1sDYNMS4xXIgsBy7Dlb0-gE8i/view?usp=sharing" TargetMode="External"/><Relationship Id="rId1" Type="http://schemas.openxmlformats.org/officeDocument/2006/relationships/slideLayout" Target="../slideLayouts/slideLayout3.xml"/><Relationship Id="rId4" Type="http://schemas.openxmlformats.org/officeDocument/2006/relationships/hyperlink" Target="https://drive.google.com/file/d/1t6bMM2G7ta2IVY23P6Sx2eu8Y6kXwPO3/view?usp=sharing"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floydrichmond.com/nyssma2023" TargetMode="External"/><Relationship Id="rId2" Type="http://schemas.openxmlformats.org/officeDocument/2006/relationships/hyperlink" Target="mailto:crichmond@Tarleton.edu" TargetMode="External"/><Relationship Id="rId1" Type="http://schemas.openxmlformats.org/officeDocument/2006/relationships/slideLayout" Target="../slideLayouts/slideLayout1.xml"/><Relationship Id="rId4" Type="http://schemas.openxmlformats.org/officeDocument/2006/relationships/hyperlink" Target="https://www.tarleton.edu/finearts/musi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E09CA5B-C260-334B-ABCB-C44C145A052F}"/>
              </a:ext>
            </a:extLst>
          </p:cNvPr>
          <p:cNvSpPr>
            <a:spLocks noGrp="1"/>
          </p:cNvSpPr>
          <p:nvPr>
            <p:ph type="ftr" sz="quarter" idx="4294967295"/>
          </p:nvPr>
        </p:nvSpPr>
        <p:spPr>
          <a:xfrm>
            <a:off x="1098568" y="6368750"/>
            <a:ext cx="6623222" cy="165572"/>
          </a:xfrm>
        </p:spPr>
        <p:txBody>
          <a:bodyPr/>
          <a:lstStyle/>
          <a:p>
            <a:r>
              <a:rPr lang="en-US"/>
              <a:t>TARLETON STATE UNIVERSITY  </a:t>
            </a:r>
            <a:endParaRPr lang="en-US" dirty="0">
              <a:solidFill>
                <a:schemeClr val="bg2">
                  <a:lumMod val="75000"/>
                </a:schemeClr>
              </a:solidFill>
            </a:endParaRPr>
          </a:p>
        </p:txBody>
      </p:sp>
      <p:sp>
        <p:nvSpPr>
          <p:cNvPr id="5" name="Title 1">
            <a:extLst>
              <a:ext uri="{FF2B5EF4-FFF2-40B4-BE49-F238E27FC236}">
                <a16:creationId xmlns:a16="http://schemas.microsoft.com/office/drawing/2014/main" id="{D0F6F555-0BFC-C14F-9793-C35C81B6A53E}"/>
              </a:ext>
            </a:extLst>
          </p:cNvPr>
          <p:cNvSpPr txBox="1">
            <a:spLocks/>
          </p:cNvSpPr>
          <p:nvPr/>
        </p:nvSpPr>
        <p:spPr>
          <a:xfrm>
            <a:off x="4121030" y="464610"/>
            <a:ext cx="6927663" cy="629464"/>
          </a:xfrm>
          <a:prstGeom prst="rect">
            <a:avLst/>
          </a:prstGeom>
        </p:spPr>
        <p:txBody>
          <a:bodyPr vert="horz" lIns="91440" tIns="45720" rIns="91440" bIns="45720" rtlCol="0" anchor="b">
            <a:normAutofit fontScale="45000" lnSpcReduction="20000"/>
          </a:bodyPr>
          <a:lstStyle>
            <a:lvl1pPr algn="l" defTabSz="914400" rtl="0" eaLnBrk="1" latinLnBrk="0" hangingPunct="1">
              <a:lnSpc>
                <a:spcPct val="90000"/>
              </a:lnSpc>
              <a:spcBef>
                <a:spcPct val="0"/>
              </a:spcBef>
              <a:buNone/>
              <a:defRPr sz="4500" b="1" i="0" kern="1200" cap="all" spc="120" baseline="0">
                <a:solidFill>
                  <a:schemeClr val="bg1"/>
                </a:solidFill>
                <a:latin typeface="Arial" panose="020B0604020202020204" pitchFamily="34" charset="0"/>
                <a:ea typeface="+mj-ea"/>
                <a:cs typeface="Arial" panose="020B0604020202020204" pitchFamily="34" charset="0"/>
              </a:defRPr>
            </a:lvl1pPr>
          </a:lstStyle>
          <a:p>
            <a:pPr algn="ctr"/>
            <a:r>
              <a:rPr lang="en-US" sz="6600" dirty="0"/>
              <a:t>TI:ME Composition Festival</a:t>
            </a:r>
          </a:p>
        </p:txBody>
      </p:sp>
      <p:sp>
        <p:nvSpPr>
          <p:cNvPr id="8" name="Content Placeholder 2">
            <a:extLst>
              <a:ext uri="{FF2B5EF4-FFF2-40B4-BE49-F238E27FC236}">
                <a16:creationId xmlns:a16="http://schemas.microsoft.com/office/drawing/2014/main" id="{B7D89681-EBC6-A64E-BBA7-5504D2AD6D96}"/>
              </a:ext>
            </a:extLst>
          </p:cNvPr>
          <p:cNvSpPr txBox="1">
            <a:spLocks/>
          </p:cNvSpPr>
          <p:nvPr/>
        </p:nvSpPr>
        <p:spPr>
          <a:xfrm>
            <a:off x="4172377" y="1417631"/>
            <a:ext cx="6674569" cy="173566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spcAft>
                <a:spcPts val="2400"/>
              </a:spcAft>
              <a:buFont typeface="Arial" panose="020B0604020202020204" pitchFamily="34" charset="0"/>
              <a:buNone/>
              <a:defRPr sz="1600" b="1" i="0" kern="1200" spc="0" baseline="0">
                <a:solidFill>
                  <a:schemeClr val="bg2">
                    <a:lumMod val="7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spcAft>
                <a:spcPts val="2400"/>
              </a:spcAft>
              <a:buFont typeface="Arial" panose="020B0604020202020204" pitchFamily="34" charset="0"/>
              <a:buNone/>
              <a:defRPr sz="2000" b="0" i="0" kern="1200">
                <a:solidFill>
                  <a:schemeClr val="bg1">
                    <a:lumMod val="2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spcAft>
                <a:spcPts val="2400"/>
              </a:spcAft>
              <a:buFont typeface="Arial" panose="020B0604020202020204" pitchFamily="34" charset="0"/>
              <a:buNone/>
              <a:defRPr sz="1800" b="0" i="0" kern="1200">
                <a:solidFill>
                  <a:schemeClr val="bg1">
                    <a:lumMod val="50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4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Dr. C. Floyd Richmond</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4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Tarleton State University</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400" u="sng" kern="0" dirty="0">
                <a:solidFill>
                  <a:srgbClr val="FFFCF2"/>
                </a:solidFill>
                <a:effectLst>
                  <a:outerShdw blurRad="25400" dist="25400" dir="13500000" rotWithShape="0">
                    <a:srgbClr val="424242">
                      <a:alpha val="50000"/>
                    </a:srgbClr>
                  </a:outerShdw>
                </a:effectLst>
                <a:latin typeface="+mj-lt"/>
                <a:ea typeface="Copperplate"/>
                <a:cs typeface="Copperplate"/>
                <a:sym typeface="Copperplate"/>
                <a:hlinkClick r:id="rId2"/>
              </a:rPr>
              <a:t>crichmond@tarleton.edu</a:t>
            </a:r>
          </a:p>
        </p:txBody>
      </p:sp>
      <p:sp>
        <p:nvSpPr>
          <p:cNvPr id="9" name="Content Placeholder 2">
            <a:extLst>
              <a:ext uri="{FF2B5EF4-FFF2-40B4-BE49-F238E27FC236}">
                <a16:creationId xmlns:a16="http://schemas.microsoft.com/office/drawing/2014/main" id="{613C1F01-1E08-F949-9520-E0C750A210B5}"/>
              </a:ext>
            </a:extLst>
          </p:cNvPr>
          <p:cNvSpPr txBox="1">
            <a:spLocks/>
          </p:cNvSpPr>
          <p:nvPr/>
        </p:nvSpPr>
        <p:spPr>
          <a:xfrm>
            <a:off x="4247576" y="3539131"/>
            <a:ext cx="6674569" cy="2829619"/>
          </a:xfrm>
          <a:prstGeom prst="rect">
            <a:avLst/>
          </a:prstGeom>
        </p:spPr>
        <p:txBody>
          <a:bodyPr vert="horz" lIns="91440" tIns="45720" rIns="91440" bIns="45720" rtlCol="0" anchor="ctr">
            <a:normAutofit lnSpcReduction="10000"/>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rPr>
              <a:t>NYSSMA</a:t>
            </a:r>
          </a:p>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rPr>
              <a:t>Rochester, NY</a:t>
            </a:r>
          </a:p>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rPr>
              <a:t>1:15 December 1, 2023</a:t>
            </a:r>
          </a:p>
          <a:p>
            <a:pPr marL="0" indent="0" algn="ctr" defTabSz="279311">
              <a:buNone/>
              <a:defRPr sz="4080">
                <a:effectLst>
                  <a:outerShdw blurRad="17272" dist="17272" dir="13500000" rotWithShape="0">
                    <a:srgbClr val="424242">
                      <a:alpha val="50000"/>
                    </a:srgbClr>
                  </a:outerShdw>
                </a:effectLst>
              </a:defRPr>
            </a:pPr>
            <a:endParaRPr lang="en-US" sz="24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hlinkClick r:id="rId3"/>
              </a:rPr>
              <a:t>http://floydrichmond.com/nyssma2023</a:t>
            </a:r>
            <a:endParaRPr lang="en-US" sz="24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400" u="sng" dirty="0">
                <a:effectLst>
                  <a:outerShdw blurRad="17272" dist="17272" dir="13500000" rotWithShape="0">
                    <a:srgbClr val="424242">
                      <a:alpha val="50000"/>
                    </a:srgbClr>
                  </a:outerShdw>
                </a:effectLst>
                <a:hlinkClick r:id="rId4"/>
              </a:rPr>
              <a:t>https://www.tarleton.edu/finearts/music/</a:t>
            </a:r>
          </a:p>
        </p:txBody>
      </p:sp>
    </p:spTree>
    <p:extLst>
      <p:ext uri="{BB962C8B-B14F-4D97-AF65-F5344CB8AC3E}">
        <p14:creationId xmlns:p14="http://schemas.microsoft.com/office/powerpoint/2010/main" val="4188020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98EB20-F225-A340-9070-0C665D78A1D4}"/>
              </a:ext>
            </a:extLst>
          </p:cNvPr>
          <p:cNvSpPr>
            <a:spLocks noGrp="1"/>
          </p:cNvSpPr>
          <p:nvPr>
            <p:ph type="sldNum" sz="quarter" idx="12"/>
          </p:nvPr>
        </p:nvSpPr>
        <p:spPr/>
        <p:txBody>
          <a:bodyPr/>
          <a:lstStyle/>
          <a:p>
            <a:fld id="{AA23EBD3-1EF8-AD4F-BAF6-F70C65CCC098}" type="slidenum">
              <a:rPr lang="en-US" smtClean="0"/>
              <a:t>2</a:t>
            </a:fld>
            <a:endParaRPr lang="en-US" dirty="0"/>
          </a:p>
        </p:txBody>
      </p:sp>
      <p:sp>
        <p:nvSpPr>
          <p:cNvPr id="5" name="Title 4">
            <a:extLst>
              <a:ext uri="{FF2B5EF4-FFF2-40B4-BE49-F238E27FC236}">
                <a16:creationId xmlns:a16="http://schemas.microsoft.com/office/drawing/2014/main" id="{3649D0E8-6A38-1D46-9C10-DA1D826A7B20}"/>
              </a:ext>
            </a:extLst>
          </p:cNvPr>
          <p:cNvSpPr>
            <a:spLocks noGrp="1"/>
          </p:cNvSpPr>
          <p:nvPr>
            <p:ph type="title"/>
          </p:nvPr>
        </p:nvSpPr>
        <p:spPr/>
        <p:txBody>
          <a:bodyPr>
            <a:noAutofit/>
          </a:bodyPr>
          <a:lstStyle/>
          <a:p>
            <a:pPr algn="ctr"/>
            <a:r>
              <a:rPr lang="en-US" sz="4800" dirty="0"/>
              <a:t>Tarleton State University</a:t>
            </a:r>
          </a:p>
        </p:txBody>
      </p:sp>
      <p:sp>
        <p:nvSpPr>
          <p:cNvPr id="6" name="Footer Placeholder 5">
            <a:extLst>
              <a:ext uri="{FF2B5EF4-FFF2-40B4-BE49-F238E27FC236}">
                <a16:creationId xmlns:a16="http://schemas.microsoft.com/office/drawing/2014/main" id="{1B171061-2D12-7F4F-B05A-EB4428EF3084}"/>
              </a:ext>
            </a:extLst>
          </p:cNvPr>
          <p:cNvSpPr>
            <a:spLocks noGrp="1"/>
          </p:cNvSpPr>
          <p:nvPr>
            <p:ph type="ftr" sz="quarter" idx="3"/>
          </p:nvPr>
        </p:nvSpPr>
        <p:spPr/>
        <p:txBody>
          <a:bodyPr/>
          <a:lstStyle/>
          <a:p>
            <a:r>
              <a:rPr lang="en-US"/>
              <a:t>TARLETON STATE UNIVERSITY  </a:t>
            </a:r>
            <a:endParaRPr lang="en-US" dirty="0">
              <a:solidFill>
                <a:schemeClr val="bg2">
                  <a:lumMod val="75000"/>
                </a:schemeClr>
              </a:solidFill>
            </a:endParaRPr>
          </a:p>
        </p:txBody>
      </p:sp>
      <p:sp>
        <p:nvSpPr>
          <p:cNvPr id="7" name="Content Placeholder 9">
            <a:extLst>
              <a:ext uri="{FF2B5EF4-FFF2-40B4-BE49-F238E27FC236}">
                <a16:creationId xmlns:a16="http://schemas.microsoft.com/office/drawing/2014/main" id="{6AC0D578-11F7-BD40-826E-A6A9088BEFCF}"/>
              </a:ext>
            </a:extLst>
          </p:cNvPr>
          <p:cNvSpPr>
            <a:spLocks noGrp="1"/>
          </p:cNvSpPr>
          <p:nvPr>
            <p:ph sz="half" idx="1"/>
          </p:nvPr>
        </p:nvSpPr>
        <p:spPr>
          <a:xfrm>
            <a:off x="990600" y="1188245"/>
            <a:ext cx="4969476" cy="4284903"/>
          </a:xfrm>
        </p:spPr>
        <p:txBody>
          <a:bodyPr anchor="ctr">
            <a:normAutofit/>
          </a:bodyPr>
          <a:lstStyle/>
          <a:p>
            <a:r>
              <a:rPr lang="en-US" sz="2800" dirty="0"/>
              <a:t>Texas A&amp;M University </a:t>
            </a:r>
          </a:p>
          <a:p>
            <a:r>
              <a:rPr lang="en-US" sz="2800" dirty="0"/>
              <a:t>System Founding Member</a:t>
            </a:r>
            <a:endParaRPr lang="en-US" sz="2400" dirty="0"/>
          </a:p>
        </p:txBody>
      </p:sp>
      <p:graphicFrame>
        <p:nvGraphicFramePr>
          <p:cNvPr id="8" name="Content Placeholder 4">
            <a:extLst>
              <a:ext uri="{FF2B5EF4-FFF2-40B4-BE49-F238E27FC236}">
                <a16:creationId xmlns:a16="http://schemas.microsoft.com/office/drawing/2014/main" id="{87DED611-C13F-D642-B764-6E9D4B409EEF}"/>
              </a:ext>
            </a:extLst>
          </p:cNvPr>
          <p:cNvGraphicFramePr>
            <a:graphicFrameLocks noGrp="1"/>
          </p:cNvGraphicFramePr>
          <p:nvPr>
            <p:ph sz="half" idx="2"/>
            <p:extLst>
              <p:ext uri="{D42A27DB-BD31-4B8C-83A1-F6EECF244321}">
                <p14:modId xmlns:p14="http://schemas.microsoft.com/office/powerpoint/2010/main" val="3060467156"/>
              </p:ext>
            </p:extLst>
          </p:nvPr>
        </p:nvGraphicFramePr>
        <p:xfrm>
          <a:off x="6537325" y="2582431"/>
          <a:ext cx="4968875" cy="1693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1476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98EB20-F225-A340-9070-0C665D78A1D4}"/>
              </a:ext>
            </a:extLst>
          </p:cNvPr>
          <p:cNvSpPr>
            <a:spLocks noGrp="1"/>
          </p:cNvSpPr>
          <p:nvPr>
            <p:ph type="sldNum" sz="quarter" idx="12"/>
          </p:nvPr>
        </p:nvSpPr>
        <p:spPr/>
        <p:txBody>
          <a:bodyPr/>
          <a:lstStyle/>
          <a:p>
            <a:fld id="{AA23EBD3-1EF8-AD4F-BAF6-F70C65CCC098}" type="slidenum">
              <a:rPr lang="en-US" smtClean="0"/>
              <a:t>3</a:t>
            </a:fld>
            <a:endParaRPr lang="en-US" dirty="0"/>
          </a:p>
        </p:txBody>
      </p:sp>
      <p:sp>
        <p:nvSpPr>
          <p:cNvPr id="5" name="Title 4">
            <a:extLst>
              <a:ext uri="{FF2B5EF4-FFF2-40B4-BE49-F238E27FC236}">
                <a16:creationId xmlns:a16="http://schemas.microsoft.com/office/drawing/2014/main" id="{3649D0E8-6A38-1D46-9C10-DA1D826A7B20}"/>
              </a:ext>
            </a:extLst>
          </p:cNvPr>
          <p:cNvSpPr>
            <a:spLocks noGrp="1"/>
          </p:cNvSpPr>
          <p:nvPr>
            <p:ph type="title"/>
          </p:nvPr>
        </p:nvSpPr>
        <p:spPr/>
        <p:txBody>
          <a:bodyPr>
            <a:noAutofit/>
          </a:bodyPr>
          <a:lstStyle/>
          <a:p>
            <a:pPr algn="ctr"/>
            <a:r>
              <a:rPr lang="en-US" sz="4800" dirty="0"/>
              <a:t>Tarleton State University</a:t>
            </a:r>
          </a:p>
        </p:txBody>
      </p:sp>
      <p:sp>
        <p:nvSpPr>
          <p:cNvPr id="6" name="Footer Placeholder 5">
            <a:extLst>
              <a:ext uri="{FF2B5EF4-FFF2-40B4-BE49-F238E27FC236}">
                <a16:creationId xmlns:a16="http://schemas.microsoft.com/office/drawing/2014/main" id="{1B171061-2D12-7F4F-B05A-EB4428EF3084}"/>
              </a:ext>
            </a:extLst>
          </p:cNvPr>
          <p:cNvSpPr>
            <a:spLocks noGrp="1"/>
          </p:cNvSpPr>
          <p:nvPr>
            <p:ph type="ftr" sz="quarter" idx="3"/>
          </p:nvPr>
        </p:nvSpPr>
        <p:spPr/>
        <p:txBody>
          <a:bodyPr/>
          <a:lstStyle/>
          <a:p>
            <a:r>
              <a:rPr lang="en-US"/>
              <a:t>TARLETON STATE UNIVERSITY  </a:t>
            </a:r>
            <a:endParaRPr lang="en-US" dirty="0">
              <a:solidFill>
                <a:schemeClr val="bg2">
                  <a:lumMod val="75000"/>
                </a:schemeClr>
              </a:solidFill>
            </a:endParaRPr>
          </a:p>
        </p:txBody>
      </p:sp>
      <p:sp>
        <p:nvSpPr>
          <p:cNvPr id="7" name="Content Placeholder 9">
            <a:extLst>
              <a:ext uri="{FF2B5EF4-FFF2-40B4-BE49-F238E27FC236}">
                <a16:creationId xmlns:a16="http://schemas.microsoft.com/office/drawing/2014/main" id="{6AC0D578-11F7-BD40-826E-A6A9088BEFCF}"/>
              </a:ext>
            </a:extLst>
          </p:cNvPr>
          <p:cNvSpPr>
            <a:spLocks noGrp="1"/>
          </p:cNvSpPr>
          <p:nvPr>
            <p:ph sz="half" idx="1"/>
          </p:nvPr>
        </p:nvSpPr>
        <p:spPr>
          <a:xfrm>
            <a:off x="990600" y="1188245"/>
            <a:ext cx="4969476" cy="4882790"/>
          </a:xfrm>
        </p:spPr>
        <p:txBody>
          <a:bodyPr anchor="ctr">
            <a:normAutofit/>
          </a:bodyPr>
          <a:lstStyle/>
          <a:p>
            <a:r>
              <a:rPr lang="en-US" sz="2400" dirty="0"/>
              <a:t>Dr. James Hurley, President</a:t>
            </a:r>
          </a:p>
          <a:p>
            <a:r>
              <a:rPr lang="en-US" sz="2400" dirty="0"/>
              <a:t>John Tarleton, Founder</a:t>
            </a:r>
            <a:endParaRPr lang="en-US" dirty="0"/>
          </a:p>
        </p:txBody>
      </p:sp>
      <p:graphicFrame>
        <p:nvGraphicFramePr>
          <p:cNvPr id="8" name="Content Placeholder 4">
            <a:extLst>
              <a:ext uri="{FF2B5EF4-FFF2-40B4-BE49-F238E27FC236}">
                <a16:creationId xmlns:a16="http://schemas.microsoft.com/office/drawing/2014/main" id="{87DED611-C13F-D642-B764-6E9D4B409EEF}"/>
              </a:ext>
            </a:extLst>
          </p:cNvPr>
          <p:cNvGraphicFramePr>
            <a:graphicFrameLocks noGrp="1"/>
          </p:cNvGraphicFramePr>
          <p:nvPr>
            <p:ph sz="half" idx="2"/>
            <p:extLst>
              <p:ext uri="{D42A27DB-BD31-4B8C-83A1-F6EECF244321}">
                <p14:modId xmlns:p14="http://schemas.microsoft.com/office/powerpoint/2010/main" val="903418028"/>
              </p:ext>
            </p:extLst>
          </p:nvPr>
        </p:nvGraphicFramePr>
        <p:xfrm>
          <a:off x="6537325" y="1740770"/>
          <a:ext cx="4968875" cy="3376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2057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98EB20-F225-A340-9070-0C665D78A1D4}"/>
              </a:ext>
            </a:extLst>
          </p:cNvPr>
          <p:cNvSpPr>
            <a:spLocks noGrp="1"/>
          </p:cNvSpPr>
          <p:nvPr>
            <p:ph type="sldNum" sz="quarter" idx="12"/>
          </p:nvPr>
        </p:nvSpPr>
        <p:spPr/>
        <p:txBody>
          <a:bodyPr/>
          <a:lstStyle/>
          <a:p>
            <a:fld id="{AA23EBD3-1EF8-AD4F-BAF6-F70C65CCC098}" type="slidenum">
              <a:rPr lang="en-US" smtClean="0"/>
              <a:t>4</a:t>
            </a:fld>
            <a:endParaRPr lang="en-US" dirty="0"/>
          </a:p>
        </p:txBody>
      </p:sp>
      <p:sp>
        <p:nvSpPr>
          <p:cNvPr id="5" name="Title 4">
            <a:extLst>
              <a:ext uri="{FF2B5EF4-FFF2-40B4-BE49-F238E27FC236}">
                <a16:creationId xmlns:a16="http://schemas.microsoft.com/office/drawing/2014/main" id="{3649D0E8-6A38-1D46-9C10-DA1D826A7B20}"/>
              </a:ext>
            </a:extLst>
          </p:cNvPr>
          <p:cNvSpPr>
            <a:spLocks noGrp="1"/>
          </p:cNvSpPr>
          <p:nvPr>
            <p:ph type="title"/>
          </p:nvPr>
        </p:nvSpPr>
        <p:spPr/>
        <p:txBody>
          <a:bodyPr>
            <a:noAutofit/>
          </a:bodyPr>
          <a:lstStyle/>
          <a:p>
            <a:pPr algn="ctr"/>
            <a:r>
              <a:rPr lang="en-US" sz="4800" dirty="0"/>
              <a:t>Tarleton State University</a:t>
            </a:r>
          </a:p>
        </p:txBody>
      </p:sp>
      <p:sp>
        <p:nvSpPr>
          <p:cNvPr id="6" name="Footer Placeholder 5">
            <a:extLst>
              <a:ext uri="{FF2B5EF4-FFF2-40B4-BE49-F238E27FC236}">
                <a16:creationId xmlns:a16="http://schemas.microsoft.com/office/drawing/2014/main" id="{1B171061-2D12-7F4F-B05A-EB4428EF3084}"/>
              </a:ext>
            </a:extLst>
          </p:cNvPr>
          <p:cNvSpPr>
            <a:spLocks noGrp="1"/>
          </p:cNvSpPr>
          <p:nvPr>
            <p:ph type="ftr" sz="quarter" idx="3"/>
          </p:nvPr>
        </p:nvSpPr>
        <p:spPr/>
        <p:txBody>
          <a:bodyPr/>
          <a:lstStyle/>
          <a:p>
            <a:r>
              <a:rPr lang="en-US"/>
              <a:t>TARLETON STATE UNIVERSITY  </a:t>
            </a:r>
            <a:endParaRPr lang="en-US" dirty="0">
              <a:solidFill>
                <a:schemeClr val="bg2">
                  <a:lumMod val="75000"/>
                </a:schemeClr>
              </a:solidFill>
            </a:endParaRPr>
          </a:p>
        </p:txBody>
      </p:sp>
      <p:sp>
        <p:nvSpPr>
          <p:cNvPr id="7" name="Content Placeholder 9">
            <a:extLst>
              <a:ext uri="{FF2B5EF4-FFF2-40B4-BE49-F238E27FC236}">
                <a16:creationId xmlns:a16="http://schemas.microsoft.com/office/drawing/2014/main" id="{6AC0D578-11F7-BD40-826E-A6A9088BEFCF}"/>
              </a:ext>
            </a:extLst>
          </p:cNvPr>
          <p:cNvSpPr>
            <a:spLocks noGrp="1"/>
          </p:cNvSpPr>
          <p:nvPr>
            <p:ph sz="half" idx="1"/>
          </p:nvPr>
        </p:nvSpPr>
        <p:spPr>
          <a:xfrm>
            <a:off x="990600" y="1188245"/>
            <a:ext cx="4969476" cy="4351164"/>
          </a:xfrm>
        </p:spPr>
        <p:txBody>
          <a:bodyPr anchor="ctr">
            <a:normAutofit/>
          </a:bodyPr>
          <a:lstStyle/>
          <a:p>
            <a:r>
              <a:rPr lang="en-US" sz="3600" dirty="0"/>
              <a:t>Concert Ensembles</a:t>
            </a:r>
          </a:p>
        </p:txBody>
      </p:sp>
      <p:graphicFrame>
        <p:nvGraphicFramePr>
          <p:cNvPr id="8" name="Content Placeholder 4">
            <a:extLst>
              <a:ext uri="{FF2B5EF4-FFF2-40B4-BE49-F238E27FC236}">
                <a16:creationId xmlns:a16="http://schemas.microsoft.com/office/drawing/2014/main" id="{87DED611-C13F-D642-B764-6E9D4B409EEF}"/>
              </a:ext>
            </a:extLst>
          </p:cNvPr>
          <p:cNvGraphicFramePr>
            <a:graphicFrameLocks noGrp="1"/>
          </p:cNvGraphicFramePr>
          <p:nvPr>
            <p:ph sz="half" idx="2"/>
            <p:extLst>
              <p:ext uri="{D42A27DB-BD31-4B8C-83A1-F6EECF244321}">
                <p14:modId xmlns:p14="http://schemas.microsoft.com/office/powerpoint/2010/main" val="2371215201"/>
              </p:ext>
            </p:extLst>
          </p:nvPr>
        </p:nvGraphicFramePr>
        <p:xfrm>
          <a:off x="6537325" y="1740770"/>
          <a:ext cx="4968875" cy="3376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5329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98EB20-F225-A340-9070-0C665D78A1D4}"/>
              </a:ext>
            </a:extLst>
          </p:cNvPr>
          <p:cNvSpPr>
            <a:spLocks noGrp="1"/>
          </p:cNvSpPr>
          <p:nvPr>
            <p:ph type="sldNum" sz="quarter" idx="12"/>
          </p:nvPr>
        </p:nvSpPr>
        <p:spPr/>
        <p:txBody>
          <a:bodyPr/>
          <a:lstStyle/>
          <a:p>
            <a:fld id="{AA23EBD3-1EF8-AD4F-BAF6-F70C65CCC098}" type="slidenum">
              <a:rPr lang="en-US" smtClean="0"/>
              <a:t>5</a:t>
            </a:fld>
            <a:endParaRPr lang="en-US" dirty="0"/>
          </a:p>
        </p:txBody>
      </p:sp>
      <p:sp>
        <p:nvSpPr>
          <p:cNvPr id="5" name="Title 4">
            <a:extLst>
              <a:ext uri="{FF2B5EF4-FFF2-40B4-BE49-F238E27FC236}">
                <a16:creationId xmlns:a16="http://schemas.microsoft.com/office/drawing/2014/main" id="{3649D0E8-6A38-1D46-9C10-DA1D826A7B20}"/>
              </a:ext>
            </a:extLst>
          </p:cNvPr>
          <p:cNvSpPr>
            <a:spLocks noGrp="1"/>
          </p:cNvSpPr>
          <p:nvPr>
            <p:ph type="title"/>
          </p:nvPr>
        </p:nvSpPr>
        <p:spPr/>
        <p:txBody>
          <a:bodyPr>
            <a:noAutofit/>
          </a:bodyPr>
          <a:lstStyle/>
          <a:p>
            <a:pPr algn="ctr"/>
            <a:r>
              <a:rPr lang="en-US" sz="4800" dirty="0"/>
              <a:t>Tarleton State University</a:t>
            </a:r>
          </a:p>
        </p:txBody>
      </p:sp>
      <p:sp>
        <p:nvSpPr>
          <p:cNvPr id="6" name="Footer Placeholder 5">
            <a:extLst>
              <a:ext uri="{FF2B5EF4-FFF2-40B4-BE49-F238E27FC236}">
                <a16:creationId xmlns:a16="http://schemas.microsoft.com/office/drawing/2014/main" id="{1B171061-2D12-7F4F-B05A-EB4428EF3084}"/>
              </a:ext>
            </a:extLst>
          </p:cNvPr>
          <p:cNvSpPr>
            <a:spLocks noGrp="1"/>
          </p:cNvSpPr>
          <p:nvPr>
            <p:ph type="ftr" sz="quarter" idx="3"/>
          </p:nvPr>
        </p:nvSpPr>
        <p:spPr/>
        <p:txBody>
          <a:bodyPr/>
          <a:lstStyle/>
          <a:p>
            <a:r>
              <a:rPr lang="en-US"/>
              <a:t>TARLETON STATE UNIVERSITY  </a:t>
            </a:r>
            <a:endParaRPr lang="en-US" dirty="0">
              <a:solidFill>
                <a:schemeClr val="bg2">
                  <a:lumMod val="75000"/>
                </a:schemeClr>
              </a:solidFill>
            </a:endParaRPr>
          </a:p>
        </p:txBody>
      </p:sp>
      <p:sp>
        <p:nvSpPr>
          <p:cNvPr id="7" name="Content Placeholder 9">
            <a:extLst>
              <a:ext uri="{FF2B5EF4-FFF2-40B4-BE49-F238E27FC236}">
                <a16:creationId xmlns:a16="http://schemas.microsoft.com/office/drawing/2014/main" id="{6AC0D578-11F7-BD40-826E-A6A9088BEFCF}"/>
              </a:ext>
            </a:extLst>
          </p:cNvPr>
          <p:cNvSpPr>
            <a:spLocks noGrp="1"/>
          </p:cNvSpPr>
          <p:nvPr>
            <p:ph sz="half" idx="1"/>
          </p:nvPr>
        </p:nvSpPr>
        <p:spPr>
          <a:xfrm>
            <a:off x="990600" y="1188245"/>
            <a:ext cx="4969476" cy="4351164"/>
          </a:xfrm>
        </p:spPr>
        <p:txBody>
          <a:bodyPr anchor="ctr">
            <a:normAutofit fontScale="77500" lnSpcReduction="20000"/>
          </a:bodyPr>
          <a:lstStyle/>
          <a:p>
            <a:pPr>
              <a:spcBef>
                <a:spcPts val="0"/>
              </a:spcBef>
              <a:spcAft>
                <a:spcPts val="0"/>
              </a:spcAft>
            </a:pPr>
            <a:r>
              <a:rPr lang="en-US" sz="3600" dirty="0"/>
              <a:t>Bachelor of Arts</a:t>
            </a:r>
          </a:p>
          <a:p>
            <a:pPr lvl="1">
              <a:spcBef>
                <a:spcPts val="0"/>
              </a:spcBef>
              <a:spcAft>
                <a:spcPts val="0"/>
              </a:spcAft>
            </a:pPr>
            <a:r>
              <a:rPr lang="en-US" sz="3400" dirty="0"/>
              <a:t>General Music</a:t>
            </a:r>
          </a:p>
          <a:p>
            <a:pPr lvl="1">
              <a:spcBef>
                <a:spcPts val="0"/>
              </a:spcBef>
              <a:spcAft>
                <a:spcPts val="0"/>
              </a:spcAft>
            </a:pPr>
            <a:r>
              <a:rPr lang="en-US" sz="3400" dirty="0"/>
              <a:t>Music Business</a:t>
            </a:r>
          </a:p>
          <a:p>
            <a:pPr lvl="1">
              <a:spcBef>
                <a:spcPts val="0"/>
              </a:spcBef>
              <a:spcAft>
                <a:spcPts val="0"/>
              </a:spcAft>
            </a:pPr>
            <a:endParaRPr lang="en-US" sz="3400" dirty="0"/>
          </a:p>
          <a:p>
            <a:pPr>
              <a:spcBef>
                <a:spcPts val="0"/>
              </a:spcBef>
              <a:spcAft>
                <a:spcPts val="0"/>
              </a:spcAft>
            </a:pPr>
            <a:r>
              <a:rPr lang="en-US" sz="3600" dirty="0"/>
              <a:t>Bachelor of Music </a:t>
            </a:r>
          </a:p>
          <a:p>
            <a:pPr lvl="1">
              <a:spcBef>
                <a:spcPts val="0"/>
              </a:spcBef>
              <a:spcAft>
                <a:spcPts val="0"/>
              </a:spcAft>
            </a:pPr>
            <a:r>
              <a:rPr lang="en-US" sz="3400" dirty="0"/>
              <a:t>Music Education</a:t>
            </a:r>
          </a:p>
          <a:p>
            <a:pPr lvl="1">
              <a:spcBef>
                <a:spcPts val="0"/>
              </a:spcBef>
              <a:spcAft>
                <a:spcPts val="0"/>
              </a:spcAft>
            </a:pPr>
            <a:r>
              <a:rPr lang="en-US" sz="3400" dirty="0"/>
              <a:t>Performance</a:t>
            </a:r>
          </a:p>
          <a:p>
            <a:pPr lvl="1">
              <a:spcBef>
                <a:spcPts val="0"/>
              </a:spcBef>
              <a:spcAft>
                <a:spcPts val="0"/>
              </a:spcAft>
            </a:pPr>
            <a:r>
              <a:rPr lang="en-US" sz="3400" dirty="0"/>
              <a:t>Jazz</a:t>
            </a:r>
          </a:p>
          <a:p>
            <a:pPr lvl="1">
              <a:spcBef>
                <a:spcPts val="0"/>
              </a:spcBef>
              <a:spcAft>
                <a:spcPts val="0"/>
              </a:spcAft>
            </a:pPr>
            <a:r>
              <a:rPr lang="en-US" sz="3400" dirty="0"/>
              <a:t>Musical Theater</a:t>
            </a:r>
          </a:p>
          <a:p>
            <a:pPr lvl="1">
              <a:spcBef>
                <a:spcPts val="0"/>
              </a:spcBef>
              <a:spcAft>
                <a:spcPts val="0"/>
              </a:spcAft>
            </a:pPr>
            <a:endParaRPr lang="en-US" sz="3400" dirty="0"/>
          </a:p>
          <a:p>
            <a:pPr>
              <a:spcBef>
                <a:spcPts val="0"/>
              </a:spcBef>
              <a:spcAft>
                <a:spcPts val="0"/>
              </a:spcAft>
            </a:pPr>
            <a:r>
              <a:rPr lang="en-US" sz="3600" dirty="0"/>
              <a:t>Masters of Music Education</a:t>
            </a:r>
          </a:p>
        </p:txBody>
      </p:sp>
      <p:graphicFrame>
        <p:nvGraphicFramePr>
          <p:cNvPr id="8" name="Content Placeholder 4">
            <a:extLst>
              <a:ext uri="{FF2B5EF4-FFF2-40B4-BE49-F238E27FC236}">
                <a16:creationId xmlns:a16="http://schemas.microsoft.com/office/drawing/2014/main" id="{87DED611-C13F-D642-B764-6E9D4B409EEF}"/>
              </a:ext>
            </a:extLst>
          </p:cNvPr>
          <p:cNvGraphicFramePr>
            <a:graphicFrameLocks noGrp="1"/>
          </p:cNvGraphicFramePr>
          <p:nvPr>
            <p:ph sz="half" idx="2"/>
          </p:nvPr>
        </p:nvGraphicFramePr>
        <p:xfrm>
          <a:off x="6537325" y="1740770"/>
          <a:ext cx="4968875" cy="3376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0483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98EB20-F225-A340-9070-0C665D78A1D4}"/>
              </a:ext>
            </a:extLst>
          </p:cNvPr>
          <p:cNvSpPr>
            <a:spLocks noGrp="1"/>
          </p:cNvSpPr>
          <p:nvPr>
            <p:ph type="sldNum" sz="quarter" idx="12"/>
          </p:nvPr>
        </p:nvSpPr>
        <p:spPr/>
        <p:txBody>
          <a:bodyPr/>
          <a:lstStyle/>
          <a:p>
            <a:fld id="{AA23EBD3-1EF8-AD4F-BAF6-F70C65CCC098}" type="slidenum">
              <a:rPr lang="en-US" smtClean="0"/>
              <a:t>6</a:t>
            </a:fld>
            <a:endParaRPr lang="en-US" dirty="0"/>
          </a:p>
        </p:txBody>
      </p:sp>
      <p:sp>
        <p:nvSpPr>
          <p:cNvPr id="5" name="Title 4">
            <a:extLst>
              <a:ext uri="{FF2B5EF4-FFF2-40B4-BE49-F238E27FC236}">
                <a16:creationId xmlns:a16="http://schemas.microsoft.com/office/drawing/2014/main" id="{3649D0E8-6A38-1D46-9C10-DA1D826A7B20}"/>
              </a:ext>
            </a:extLst>
          </p:cNvPr>
          <p:cNvSpPr>
            <a:spLocks noGrp="1"/>
          </p:cNvSpPr>
          <p:nvPr>
            <p:ph type="title"/>
          </p:nvPr>
        </p:nvSpPr>
        <p:spPr/>
        <p:txBody>
          <a:bodyPr>
            <a:noAutofit/>
          </a:bodyPr>
          <a:lstStyle/>
          <a:p>
            <a:pPr algn="ctr"/>
            <a:r>
              <a:rPr lang="en-US" sz="4800" dirty="0"/>
              <a:t>Tarleton State University</a:t>
            </a:r>
          </a:p>
        </p:txBody>
      </p:sp>
      <p:sp>
        <p:nvSpPr>
          <p:cNvPr id="6" name="Footer Placeholder 5">
            <a:extLst>
              <a:ext uri="{FF2B5EF4-FFF2-40B4-BE49-F238E27FC236}">
                <a16:creationId xmlns:a16="http://schemas.microsoft.com/office/drawing/2014/main" id="{1B171061-2D12-7F4F-B05A-EB4428EF3084}"/>
              </a:ext>
            </a:extLst>
          </p:cNvPr>
          <p:cNvSpPr>
            <a:spLocks noGrp="1"/>
          </p:cNvSpPr>
          <p:nvPr>
            <p:ph type="ftr" sz="quarter" idx="3"/>
          </p:nvPr>
        </p:nvSpPr>
        <p:spPr/>
        <p:txBody>
          <a:bodyPr/>
          <a:lstStyle/>
          <a:p>
            <a:r>
              <a:rPr lang="en-US"/>
              <a:t>TARLETON STATE UNIVERSITY  </a:t>
            </a:r>
            <a:endParaRPr lang="en-US" dirty="0">
              <a:solidFill>
                <a:schemeClr val="bg2">
                  <a:lumMod val="75000"/>
                </a:schemeClr>
              </a:solidFill>
            </a:endParaRPr>
          </a:p>
        </p:txBody>
      </p:sp>
      <p:sp>
        <p:nvSpPr>
          <p:cNvPr id="7" name="Content Placeholder 9">
            <a:extLst>
              <a:ext uri="{FF2B5EF4-FFF2-40B4-BE49-F238E27FC236}">
                <a16:creationId xmlns:a16="http://schemas.microsoft.com/office/drawing/2014/main" id="{6AC0D578-11F7-BD40-826E-A6A9088BEFCF}"/>
              </a:ext>
            </a:extLst>
          </p:cNvPr>
          <p:cNvSpPr>
            <a:spLocks noGrp="1"/>
          </p:cNvSpPr>
          <p:nvPr>
            <p:ph sz="half" idx="1"/>
          </p:nvPr>
        </p:nvSpPr>
        <p:spPr>
          <a:xfrm>
            <a:off x="990600" y="1188245"/>
            <a:ext cx="4969476" cy="4351164"/>
          </a:xfrm>
        </p:spPr>
        <p:txBody>
          <a:bodyPr anchor="ctr">
            <a:normAutofit/>
          </a:bodyPr>
          <a:lstStyle/>
          <a:p>
            <a:pPr>
              <a:spcBef>
                <a:spcPts val="0"/>
              </a:spcBef>
              <a:spcAft>
                <a:spcPts val="0"/>
              </a:spcAft>
            </a:pPr>
            <a:r>
              <a:rPr lang="en-US" sz="3000" dirty="0"/>
              <a:t>Masters of Music Education</a:t>
            </a:r>
            <a:endParaRPr lang="en-US" sz="3600" dirty="0"/>
          </a:p>
          <a:p>
            <a:pPr lvl="1">
              <a:spcBef>
                <a:spcPts val="0"/>
              </a:spcBef>
              <a:spcAft>
                <a:spcPts val="0"/>
              </a:spcAft>
            </a:pPr>
            <a:r>
              <a:rPr lang="en-US" sz="2600" dirty="0"/>
              <a:t>Entirely online</a:t>
            </a:r>
          </a:p>
          <a:p>
            <a:pPr lvl="1">
              <a:spcBef>
                <a:spcPts val="0"/>
              </a:spcBef>
              <a:spcAft>
                <a:spcPts val="0"/>
              </a:spcAft>
            </a:pPr>
            <a:r>
              <a:rPr lang="en-US" sz="2600" dirty="0"/>
              <a:t>Work at your Convenience</a:t>
            </a:r>
          </a:p>
          <a:p>
            <a:pPr lvl="1">
              <a:spcBef>
                <a:spcPts val="0"/>
              </a:spcBef>
              <a:spcAft>
                <a:spcPts val="0"/>
              </a:spcAft>
            </a:pPr>
            <a:r>
              <a:rPr lang="en-US" sz="2600" dirty="0"/>
              <a:t>8-week Classes </a:t>
            </a:r>
          </a:p>
          <a:p>
            <a:pPr lvl="1">
              <a:spcBef>
                <a:spcPts val="0"/>
              </a:spcBef>
              <a:spcAft>
                <a:spcPts val="0"/>
              </a:spcAft>
            </a:pPr>
            <a:r>
              <a:rPr lang="en-US" sz="2600" dirty="0"/>
              <a:t>Starting in January</a:t>
            </a:r>
          </a:p>
          <a:p>
            <a:pPr lvl="2">
              <a:spcBef>
                <a:spcPts val="0"/>
              </a:spcBef>
              <a:spcAft>
                <a:spcPts val="0"/>
              </a:spcAft>
            </a:pPr>
            <a:r>
              <a:rPr lang="en-US" sz="2600" dirty="0"/>
              <a:t>Technology in the Music Classroom</a:t>
            </a:r>
          </a:p>
          <a:p>
            <a:pPr lvl="2">
              <a:spcBef>
                <a:spcPts val="0"/>
              </a:spcBef>
              <a:spcAft>
                <a:spcPts val="0"/>
              </a:spcAft>
            </a:pPr>
            <a:r>
              <a:rPr lang="en-US" sz="2600" dirty="0"/>
              <a:t>Research</a:t>
            </a:r>
          </a:p>
        </p:txBody>
      </p:sp>
      <p:graphicFrame>
        <p:nvGraphicFramePr>
          <p:cNvPr id="8" name="Content Placeholder 4">
            <a:extLst>
              <a:ext uri="{FF2B5EF4-FFF2-40B4-BE49-F238E27FC236}">
                <a16:creationId xmlns:a16="http://schemas.microsoft.com/office/drawing/2014/main" id="{87DED611-C13F-D642-B764-6E9D4B409EEF}"/>
              </a:ext>
            </a:extLst>
          </p:cNvPr>
          <p:cNvGraphicFramePr>
            <a:graphicFrameLocks noGrp="1"/>
          </p:cNvGraphicFramePr>
          <p:nvPr>
            <p:ph sz="half" idx="2"/>
          </p:nvPr>
        </p:nvGraphicFramePr>
        <p:xfrm>
          <a:off x="6537325" y="1740770"/>
          <a:ext cx="4968875" cy="3376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1451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E09CA5B-C260-334B-ABCB-C44C145A052F}"/>
              </a:ext>
            </a:extLst>
          </p:cNvPr>
          <p:cNvSpPr>
            <a:spLocks noGrp="1"/>
          </p:cNvSpPr>
          <p:nvPr>
            <p:ph type="ftr" sz="quarter" idx="4294967295"/>
          </p:nvPr>
        </p:nvSpPr>
        <p:spPr>
          <a:xfrm>
            <a:off x="1098568" y="6368750"/>
            <a:ext cx="6623222" cy="165572"/>
          </a:xfrm>
        </p:spPr>
        <p:txBody>
          <a:bodyPr/>
          <a:lstStyle/>
          <a:p>
            <a:r>
              <a:rPr lang="en-US"/>
              <a:t>TARLETON STATE UNIVERSITY  </a:t>
            </a:r>
            <a:endParaRPr lang="en-US" dirty="0">
              <a:solidFill>
                <a:schemeClr val="bg2">
                  <a:lumMod val="75000"/>
                </a:schemeClr>
              </a:solidFill>
            </a:endParaRPr>
          </a:p>
        </p:txBody>
      </p:sp>
      <p:sp>
        <p:nvSpPr>
          <p:cNvPr id="5" name="Title 1">
            <a:extLst>
              <a:ext uri="{FF2B5EF4-FFF2-40B4-BE49-F238E27FC236}">
                <a16:creationId xmlns:a16="http://schemas.microsoft.com/office/drawing/2014/main" id="{D0F6F555-0BFC-C14F-9793-C35C81B6A53E}"/>
              </a:ext>
            </a:extLst>
          </p:cNvPr>
          <p:cNvSpPr txBox="1">
            <a:spLocks/>
          </p:cNvSpPr>
          <p:nvPr/>
        </p:nvSpPr>
        <p:spPr>
          <a:xfrm>
            <a:off x="4121030" y="464610"/>
            <a:ext cx="6927663" cy="629464"/>
          </a:xfrm>
          <a:prstGeom prst="rect">
            <a:avLst/>
          </a:prstGeom>
        </p:spPr>
        <p:txBody>
          <a:bodyPr vert="horz" lIns="91440" tIns="45720" rIns="91440" bIns="45720" rtlCol="0" anchor="b">
            <a:normAutofit fontScale="45000" lnSpcReduction="20000"/>
          </a:bodyPr>
          <a:lstStyle>
            <a:lvl1pPr algn="l" defTabSz="914400" rtl="0" eaLnBrk="1" latinLnBrk="0" hangingPunct="1">
              <a:lnSpc>
                <a:spcPct val="90000"/>
              </a:lnSpc>
              <a:spcBef>
                <a:spcPct val="0"/>
              </a:spcBef>
              <a:buNone/>
              <a:defRPr sz="4500" b="1" i="0" kern="1200" cap="all" spc="120" baseline="0">
                <a:solidFill>
                  <a:schemeClr val="bg1"/>
                </a:solidFill>
                <a:latin typeface="Arial" panose="020B0604020202020204" pitchFamily="34" charset="0"/>
                <a:ea typeface="+mj-ea"/>
                <a:cs typeface="Arial" panose="020B0604020202020204" pitchFamily="34" charset="0"/>
              </a:defRPr>
            </a:lvl1pPr>
          </a:lstStyle>
          <a:p>
            <a:pPr algn="ctr"/>
            <a:r>
              <a:rPr lang="en-US" sz="6600" dirty="0"/>
              <a:t>TI:ME Composition Festival</a:t>
            </a:r>
          </a:p>
        </p:txBody>
      </p:sp>
      <p:sp>
        <p:nvSpPr>
          <p:cNvPr id="8" name="Content Placeholder 2">
            <a:extLst>
              <a:ext uri="{FF2B5EF4-FFF2-40B4-BE49-F238E27FC236}">
                <a16:creationId xmlns:a16="http://schemas.microsoft.com/office/drawing/2014/main" id="{B7D89681-EBC6-A64E-BBA7-5504D2AD6D96}"/>
              </a:ext>
            </a:extLst>
          </p:cNvPr>
          <p:cNvSpPr txBox="1">
            <a:spLocks/>
          </p:cNvSpPr>
          <p:nvPr/>
        </p:nvSpPr>
        <p:spPr>
          <a:xfrm>
            <a:off x="4172377" y="1417631"/>
            <a:ext cx="6674569" cy="173566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spcAft>
                <a:spcPts val="2400"/>
              </a:spcAft>
              <a:buFont typeface="Arial" panose="020B0604020202020204" pitchFamily="34" charset="0"/>
              <a:buNone/>
              <a:defRPr sz="1600" b="1" i="0" kern="1200" spc="0" baseline="0">
                <a:solidFill>
                  <a:schemeClr val="bg2">
                    <a:lumMod val="7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spcAft>
                <a:spcPts val="2400"/>
              </a:spcAft>
              <a:buFont typeface="Arial" panose="020B0604020202020204" pitchFamily="34" charset="0"/>
              <a:buNone/>
              <a:defRPr sz="2000" b="0" i="0" kern="1200">
                <a:solidFill>
                  <a:schemeClr val="bg1">
                    <a:lumMod val="2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spcAft>
                <a:spcPts val="2400"/>
              </a:spcAft>
              <a:buFont typeface="Arial" panose="020B0604020202020204" pitchFamily="34" charset="0"/>
              <a:buNone/>
              <a:defRPr sz="1800" b="0" i="0" kern="1200">
                <a:solidFill>
                  <a:schemeClr val="bg1">
                    <a:lumMod val="50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4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Dr. C. Floyd Richmond</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4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Tarleton State University</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400" u="sng" kern="0" dirty="0">
                <a:solidFill>
                  <a:srgbClr val="FFFCF2"/>
                </a:solidFill>
                <a:effectLst>
                  <a:outerShdw blurRad="25400" dist="25400" dir="13500000" rotWithShape="0">
                    <a:srgbClr val="424242">
                      <a:alpha val="50000"/>
                    </a:srgbClr>
                  </a:outerShdw>
                </a:effectLst>
                <a:latin typeface="+mj-lt"/>
                <a:ea typeface="Copperplate"/>
                <a:cs typeface="Copperplate"/>
                <a:sym typeface="Copperplate"/>
                <a:hlinkClick r:id="rId2"/>
              </a:rPr>
              <a:t>crichmond@tarleton.edu</a:t>
            </a:r>
          </a:p>
        </p:txBody>
      </p:sp>
      <p:sp>
        <p:nvSpPr>
          <p:cNvPr id="9" name="Content Placeholder 2">
            <a:extLst>
              <a:ext uri="{FF2B5EF4-FFF2-40B4-BE49-F238E27FC236}">
                <a16:creationId xmlns:a16="http://schemas.microsoft.com/office/drawing/2014/main" id="{613C1F01-1E08-F949-9520-E0C750A210B5}"/>
              </a:ext>
            </a:extLst>
          </p:cNvPr>
          <p:cNvSpPr txBox="1">
            <a:spLocks/>
          </p:cNvSpPr>
          <p:nvPr/>
        </p:nvSpPr>
        <p:spPr>
          <a:xfrm>
            <a:off x="4247576" y="3539131"/>
            <a:ext cx="6674569" cy="2829619"/>
          </a:xfrm>
          <a:prstGeom prst="rect">
            <a:avLst/>
          </a:prstGeom>
        </p:spPr>
        <p:txBody>
          <a:bodyPr vert="horz" lIns="91440" tIns="45720" rIns="91440" bIns="45720" rtlCol="0" anchor="ctr">
            <a:normAutofit lnSpcReduction="10000"/>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rPr>
              <a:t>NYSSMA</a:t>
            </a:r>
          </a:p>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rPr>
              <a:t>Rochester, NY</a:t>
            </a:r>
          </a:p>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rPr>
              <a:t>2:15 December 1, 2023</a:t>
            </a:r>
          </a:p>
          <a:p>
            <a:pPr marL="0" indent="0" algn="ctr" defTabSz="279311">
              <a:buNone/>
              <a:defRPr sz="4080">
                <a:effectLst>
                  <a:outerShdw blurRad="17272" dist="17272" dir="13500000" rotWithShape="0">
                    <a:srgbClr val="424242">
                      <a:alpha val="50000"/>
                    </a:srgbClr>
                  </a:outerShdw>
                </a:effectLst>
              </a:defRPr>
            </a:pPr>
            <a:endParaRPr lang="en-US" sz="24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hlinkClick r:id="rId3"/>
              </a:rPr>
              <a:t>http://floydrichmond.com/nyssma2023</a:t>
            </a:r>
            <a:endParaRPr lang="en-US" sz="24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400" u="sng" dirty="0">
                <a:effectLst>
                  <a:outerShdw blurRad="17272" dist="17272" dir="13500000" rotWithShape="0">
                    <a:srgbClr val="424242">
                      <a:alpha val="50000"/>
                    </a:srgbClr>
                  </a:outerShdw>
                </a:effectLst>
                <a:hlinkClick r:id="rId4"/>
              </a:rPr>
              <a:t>https://www.tarleton.edu/finearts/music/</a:t>
            </a:r>
          </a:p>
        </p:txBody>
      </p:sp>
    </p:spTree>
    <p:extLst>
      <p:ext uri="{BB962C8B-B14F-4D97-AF65-F5344CB8AC3E}">
        <p14:creationId xmlns:p14="http://schemas.microsoft.com/office/powerpoint/2010/main" val="18684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Unlocking Creativity</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0" y="1311615"/>
            <a:ext cx="10221115" cy="4559098"/>
          </a:xfrm>
        </p:spPr>
        <p:txBody>
          <a:bodyPr numCol="1">
            <a:normAutofit/>
          </a:bodyPr>
          <a:lstStyle/>
          <a:p>
            <a:r>
              <a:rPr lang="en-US" sz="2800" dirty="0"/>
              <a:t>Creativity is a highly desirable educational outcome </a:t>
            </a:r>
          </a:p>
          <a:p>
            <a:r>
              <a:rPr lang="en-US" sz="2800" dirty="0"/>
              <a:t>Music and the arts give students more opportunities to be creative than virtually any other discipline. </a:t>
            </a:r>
          </a:p>
          <a:p>
            <a:pPr marL="0" indent="0">
              <a:buNone/>
            </a:pPr>
            <a:r>
              <a:rPr lang="en-US" sz="2800" dirty="0"/>
              <a:t>This session will feature creative activities for students on all levels including notation and production lessons suitable for elementary and secondary students in general music and ensembles. </a:t>
            </a:r>
          </a:p>
        </p:txBody>
      </p:sp>
    </p:spTree>
    <p:extLst>
      <p:ext uri="{BB962C8B-B14F-4D97-AF65-F5344CB8AC3E}">
        <p14:creationId xmlns:p14="http://schemas.microsoft.com/office/powerpoint/2010/main" val="1369779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Creativity</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0" y="1311615"/>
            <a:ext cx="10221115" cy="4559098"/>
          </a:xfrm>
        </p:spPr>
        <p:txBody>
          <a:bodyPr numCol="1">
            <a:normAutofit lnSpcReduction="10000"/>
          </a:bodyPr>
          <a:lstStyle/>
          <a:p>
            <a:pPr marL="0" indent="0">
              <a:buNone/>
            </a:pPr>
            <a:r>
              <a:rPr lang="en-US" sz="2800" dirty="0"/>
              <a:t>The goal of education is to ensure that individuals and societies survive and thrive. This is where the arts and humanities excel. They nourish the soul. They feed the imagination and foster creativity. A complete education must include beautiful music, songs of love and inspiration, stories of determination and perseverance, the ability to discriminate between good and evil, and the courage to act in the appropriate moment. A thriving society requires a generation of dreamers. When found in the population in good measure, all will prosper.</a:t>
            </a:r>
          </a:p>
          <a:p>
            <a:pPr marL="0" indent="0" algn="r">
              <a:buNone/>
            </a:pPr>
            <a:r>
              <a:rPr lang="en-US" sz="2800" dirty="0"/>
              <a:t>Floyd Richmond</a:t>
            </a:r>
          </a:p>
        </p:txBody>
      </p:sp>
    </p:spTree>
    <p:extLst>
      <p:ext uri="{BB962C8B-B14F-4D97-AF65-F5344CB8AC3E}">
        <p14:creationId xmlns:p14="http://schemas.microsoft.com/office/powerpoint/2010/main" val="2834426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rmAutofit fontScale="90000"/>
          </a:bodyPr>
          <a:lstStyle/>
          <a:p>
            <a:pPr algn="ctr"/>
            <a:r>
              <a:rPr lang="en-US" sz="6600" dirty="0"/>
              <a:t>Creativity</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a:bodyPr>
          <a:lstStyle/>
          <a:p>
            <a:pPr marL="457200" lvl="1" indent="0">
              <a:lnSpc>
                <a:spcPct val="120000"/>
              </a:lnSpc>
              <a:spcBef>
                <a:spcPts val="400"/>
              </a:spcBef>
              <a:spcAft>
                <a:spcPts val="600"/>
              </a:spcAft>
              <a:buClr>
                <a:srgbClr val="A29A85"/>
              </a:buClr>
              <a:buNone/>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44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I can’t understand why people are frightened of new ideas. I’m frightened of the old ones.</a:t>
            </a:r>
          </a:p>
          <a:p>
            <a:pPr marL="457200" lvl="1" indent="0">
              <a:lnSpc>
                <a:spcPct val="120000"/>
              </a:lnSpc>
              <a:spcBef>
                <a:spcPts val="400"/>
              </a:spcBef>
              <a:spcAft>
                <a:spcPts val="600"/>
              </a:spcAft>
              <a:buClr>
                <a:srgbClr val="A29A85"/>
              </a:buClr>
              <a:buNone/>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44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John Cage</a:t>
            </a:r>
          </a:p>
        </p:txBody>
      </p:sp>
    </p:spTree>
    <p:extLst>
      <p:ext uri="{BB962C8B-B14F-4D97-AF65-F5344CB8AC3E}">
        <p14:creationId xmlns:p14="http://schemas.microsoft.com/office/powerpoint/2010/main" val="2104798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TI:ME Composition Festival</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a:bodyPr>
          <a:lstStyle/>
          <a:p>
            <a:pPr marL="0" indent="0">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This is a festival, not a contest.  </a:t>
            </a:r>
          </a:p>
          <a:p>
            <a:pPr marL="0" indent="0">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Every student gets feedback on their entries.</a:t>
            </a:r>
          </a:p>
        </p:txBody>
      </p:sp>
    </p:spTree>
    <p:extLst>
      <p:ext uri="{BB962C8B-B14F-4D97-AF65-F5344CB8AC3E}">
        <p14:creationId xmlns:p14="http://schemas.microsoft.com/office/powerpoint/2010/main" val="2743649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TI:ME Composition Festival</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a:bodyPr>
          <a:lstStyle/>
          <a:p>
            <a:pPr marL="0" indent="0">
              <a:lnSpc>
                <a:spcPct val="150000"/>
              </a:lnSpc>
              <a:spcBef>
                <a:spcPts val="1600"/>
              </a:spcBef>
              <a:spcAft>
                <a:spcPts val="1800"/>
              </a:spcAft>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TI:ME is pleased to announce the 2023-2024 Music Technology Composition Contest. The contest is open to music students of all ages. </a:t>
            </a:r>
          </a:p>
        </p:txBody>
      </p:sp>
    </p:spTree>
    <p:extLst>
      <p:ext uri="{BB962C8B-B14F-4D97-AF65-F5344CB8AC3E}">
        <p14:creationId xmlns:p14="http://schemas.microsoft.com/office/powerpoint/2010/main" val="3465635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TI:ME Composition Festival</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a:bodyPr>
          <a:lstStyle/>
          <a:p>
            <a:pPr marL="0" indent="0">
              <a:lnSpc>
                <a:spcPct val="150000"/>
              </a:lnSpc>
              <a:spcBef>
                <a:spcPts val="1600"/>
              </a:spcBef>
              <a:spcAft>
                <a:spcPts val="1800"/>
              </a:spcAft>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Prizes will be awarded for the top entries in each of five categories and five age groups with one Grand Prize to be awarded to the overall best entry. There is no entry fee, but students or their teachers must be a TI:ME member.</a:t>
            </a:r>
          </a:p>
        </p:txBody>
      </p:sp>
    </p:spTree>
    <p:extLst>
      <p:ext uri="{BB962C8B-B14F-4D97-AF65-F5344CB8AC3E}">
        <p14:creationId xmlns:p14="http://schemas.microsoft.com/office/powerpoint/2010/main" val="1721578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TI:ME Composition Festival</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a:bodyPr>
          <a:lstStyle/>
          <a:p>
            <a:pPr marL="0" indent="0">
              <a:lnSpc>
                <a:spcPct val="150000"/>
              </a:lnSpc>
              <a:spcBef>
                <a:spcPts val="1600"/>
              </a:spcBef>
              <a:spcAft>
                <a:spcPts val="1800"/>
              </a:spcAft>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Deadline: Jan 15, 2024. </a:t>
            </a:r>
          </a:p>
          <a:p>
            <a:pPr marL="0" indent="0">
              <a:lnSpc>
                <a:spcPct val="150000"/>
              </a:lnSpc>
              <a:spcBef>
                <a:spcPts val="1600"/>
              </a:spcBef>
              <a:spcAft>
                <a:spcPts val="1800"/>
              </a:spcAft>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Late submissions will not be accepted</a:t>
            </a:r>
          </a:p>
        </p:txBody>
      </p:sp>
    </p:spTree>
    <p:extLst>
      <p:ext uri="{BB962C8B-B14F-4D97-AF65-F5344CB8AC3E}">
        <p14:creationId xmlns:p14="http://schemas.microsoft.com/office/powerpoint/2010/main" val="960044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TI:ME Composition Festival</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fontScale="70000" lnSpcReduction="20000"/>
          </a:bodyPr>
          <a:lstStyle/>
          <a:p>
            <a:pPr marL="0" indent="0">
              <a:lnSpc>
                <a:spcPct val="180000"/>
              </a:lnSpc>
              <a:spcBef>
                <a:spcPts val="0"/>
              </a:spcBef>
              <a:spcAft>
                <a:spcPts val="0"/>
              </a:spcAft>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The contest is open to students in grades PK-12, and to those in college. Submissions will be judged by category and by grade group. </a:t>
            </a:r>
          </a:p>
          <a:p>
            <a:pPr marL="0" indent="0">
              <a:lnSpc>
                <a:spcPct val="180000"/>
              </a:lnSpc>
              <a:spcBef>
                <a:spcPts val="0"/>
              </a:spcBef>
              <a:spcAft>
                <a:spcPts val="0"/>
              </a:spcAft>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Grade Groups</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Elementary (Grade 6 and below)</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Middle School (Grades 7-8)</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High School (Grades 9-12)</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College – Undergraduate </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College – Graduate</a:t>
            </a:r>
          </a:p>
        </p:txBody>
      </p:sp>
    </p:spTree>
    <p:extLst>
      <p:ext uri="{BB962C8B-B14F-4D97-AF65-F5344CB8AC3E}">
        <p14:creationId xmlns:p14="http://schemas.microsoft.com/office/powerpoint/2010/main" val="2252933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TI:ME Composition Festival</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fontScale="77500" lnSpcReduction="20000"/>
          </a:bodyPr>
          <a:lstStyle/>
          <a:p>
            <a:pPr marL="0" indent="0">
              <a:lnSpc>
                <a:spcPct val="180000"/>
              </a:lnSpc>
              <a:spcBef>
                <a:spcPts val="0"/>
              </a:spcBef>
              <a:spcAft>
                <a:spcPts val="0"/>
              </a:spcAft>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Students will submit a project conforming to one of the categories listed below. </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Original Composition – DAW</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Original Composition – Notation</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Covers, Remixes &amp; Loop-Based Projects</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Multimedia</a:t>
            </a:r>
          </a:p>
          <a:p>
            <a:pPr>
              <a:lnSpc>
                <a:spcPct val="180000"/>
              </a:lnSpc>
              <a:spcBef>
                <a:spcPts val="0"/>
              </a:spcBef>
              <a:spcAft>
                <a:spcPts val="0"/>
              </a:spcAft>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Applied Technology</a:t>
            </a:r>
          </a:p>
          <a:p>
            <a:pPr marL="0" indent="0">
              <a:lnSpc>
                <a:spcPct val="180000"/>
              </a:lnSpc>
              <a:spcBef>
                <a:spcPts val="0"/>
              </a:spcBef>
              <a:spcAft>
                <a:spcPts val="0"/>
              </a:spcAft>
              <a:buNone/>
            </a:pPr>
            <a:endPar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spTree>
    <p:extLst>
      <p:ext uri="{BB962C8B-B14F-4D97-AF65-F5344CB8AC3E}">
        <p14:creationId xmlns:p14="http://schemas.microsoft.com/office/powerpoint/2010/main" val="4086885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a:solidFill>
                  <a:schemeClr val="tx1"/>
                </a:solidFill>
                <a:latin typeface="+mj-lt"/>
                <a:cs typeface="+mj-cs"/>
              </a:rPr>
              <a:t>TI:ME Composition Festival</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640080" y="2872899"/>
            <a:ext cx="6705100" cy="3729068"/>
          </a:xfrm>
        </p:spPr>
        <p:txBody>
          <a:bodyPr vert="horz" lIns="91440" tIns="45720" rIns="91440" bIns="45720" rtlCol="0">
            <a:normAutofit fontScale="85000" lnSpcReduction="20000"/>
          </a:bodyPr>
          <a:lstStyle/>
          <a:p>
            <a:pPr marL="0">
              <a:lnSpc>
                <a:spcPct val="90000"/>
              </a:lnSpc>
              <a:spcBef>
                <a:spcPts val="0"/>
              </a:spcBef>
              <a:spcAft>
                <a:spcPts val="600"/>
              </a:spcAft>
            </a:pPr>
            <a:r>
              <a:rPr lang="en-US" sz="2800" b="1" dirty="0">
                <a:solidFill>
                  <a:schemeClr val="tx1"/>
                </a:solidFill>
                <a:effectLst>
                  <a:outerShdw blurRad="25400" dist="25400" dir="13500000" rotWithShape="0">
                    <a:srgbClr val="424242">
                      <a:alpha val="50000"/>
                    </a:srgbClr>
                  </a:outerShdw>
                </a:effectLst>
                <a:latin typeface="+mn-lt"/>
                <a:cs typeface="+mn-cs"/>
                <a:sym typeface="Copperplate"/>
              </a:rPr>
              <a:t>Original Composition – DAW</a:t>
            </a:r>
          </a:p>
          <a:p>
            <a:pPr marL="0">
              <a:lnSpc>
                <a:spcPct val="110000"/>
              </a:lnSpc>
              <a:spcBef>
                <a:spcPts val="0"/>
              </a:spcBef>
              <a:spcAft>
                <a:spcPts val="0"/>
              </a:spcAft>
            </a:pPr>
            <a:r>
              <a:rPr lang="en-US" sz="2800" dirty="0">
                <a:solidFill>
                  <a:schemeClr val="tx1"/>
                </a:solidFill>
                <a:effectLst>
                  <a:outerShdw blurRad="25400" dist="25400" dir="13500000" rotWithShape="0">
                    <a:srgbClr val="424242">
                      <a:alpha val="50000"/>
                    </a:srgbClr>
                  </a:outerShdw>
                </a:effectLst>
                <a:latin typeface="+mn-lt"/>
                <a:cs typeface="+mn-cs"/>
                <a:sym typeface="Copperplate"/>
              </a:rPr>
              <a:t>Original compositions for any combination of electronic instruments and/or other instrument(s)/voices, and produced using digital audio workstation software (DAW). Compositions should demonstrate skill in production and using DAW software. Projects incorporating use of prerecorded loops will not be considered in this category. Entries will be submitted as mp3 audio files (160 kbps minimum)</a:t>
            </a:r>
          </a:p>
        </p:txBody>
      </p:sp>
      <p:pic>
        <p:nvPicPr>
          <p:cNvPr id="6" name="Picture 5" descr="Close up of audio equipment">
            <a:extLst>
              <a:ext uri="{FF2B5EF4-FFF2-40B4-BE49-F238E27FC236}">
                <a16:creationId xmlns:a16="http://schemas.microsoft.com/office/drawing/2014/main" id="{691C57B0-E115-614D-9BC5-AF8611B58480}"/>
              </a:ext>
            </a:extLst>
          </p:cNvPr>
          <p:cNvPicPr>
            <a:picLocks noChangeAspect="1"/>
          </p:cNvPicPr>
          <p:nvPr/>
        </p:nvPicPr>
        <p:blipFill rotWithShape="1">
          <a:blip r:embed="rId2"/>
          <a:srcRect l="4902" r="28144" b="-1"/>
          <a:stretch/>
        </p:blipFill>
        <p:spPr>
          <a:xfrm>
            <a:off x="7725118"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050458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a:solidFill>
                  <a:schemeClr val="tx1"/>
                </a:solidFill>
                <a:latin typeface="+mj-lt"/>
                <a:cs typeface="+mj-cs"/>
              </a:rPr>
              <a:t>TI:ME Composition Festival</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640080" y="2872898"/>
            <a:ext cx="5985572" cy="3966813"/>
          </a:xfrm>
        </p:spPr>
        <p:txBody>
          <a:bodyPr vert="horz" lIns="91440" tIns="45720" rIns="91440" bIns="45720" rtlCol="0">
            <a:normAutofit/>
          </a:bodyPr>
          <a:lstStyle/>
          <a:p>
            <a:pPr marL="0">
              <a:lnSpc>
                <a:spcPct val="90000"/>
              </a:lnSpc>
              <a:spcBef>
                <a:spcPts val="0"/>
              </a:spcBef>
              <a:spcAft>
                <a:spcPts val="600"/>
              </a:spcAft>
            </a:pPr>
            <a:r>
              <a:rPr lang="en-US" sz="2400" b="1" dirty="0">
                <a:solidFill>
                  <a:schemeClr val="tx1"/>
                </a:solidFill>
                <a:effectLst>
                  <a:outerShdw blurRad="25400" dist="25400" dir="13500000" rotWithShape="0">
                    <a:srgbClr val="424242">
                      <a:alpha val="50000"/>
                    </a:srgbClr>
                  </a:outerShdw>
                </a:effectLst>
                <a:latin typeface="+mn-lt"/>
                <a:cs typeface="+mn-cs"/>
                <a:sym typeface="Copperplate"/>
              </a:rPr>
              <a:t>Original Composition – Notation</a:t>
            </a:r>
          </a:p>
          <a:p>
            <a:pPr marL="0">
              <a:lnSpc>
                <a:spcPct val="90000"/>
              </a:lnSpc>
              <a:spcBef>
                <a:spcPts val="0"/>
              </a:spcBef>
              <a:spcAft>
                <a:spcPts val="600"/>
              </a:spcAft>
            </a:pPr>
            <a:r>
              <a:rPr lang="en-US" sz="2400" dirty="0">
                <a:solidFill>
                  <a:schemeClr val="tx1"/>
                </a:solidFill>
                <a:effectLst>
                  <a:outerShdw blurRad="25400" dist="25400" dir="13500000" rotWithShape="0">
                    <a:srgbClr val="424242">
                      <a:alpha val="50000"/>
                    </a:srgbClr>
                  </a:outerShdw>
                </a:effectLst>
                <a:latin typeface="+mn-lt"/>
                <a:cs typeface="+mn-cs"/>
                <a:sym typeface="Copperplate"/>
              </a:rPr>
              <a:t>Original compositions for any combination of electronic instruments and/or other instrument(s)/voices, and produced using notation software (DAW). Compositions should should demonstrate skill using notation software. Submissions should include a score (PDF) and audio realization (mp3, 128 kbps minimum)</a:t>
            </a:r>
          </a:p>
        </p:txBody>
      </p:sp>
      <p:pic>
        <p:nvPicPr>
          <p:cNvPr id="7" name="Picture 6" descr="Close-up of manuscript sheet music">
            <a:extLst>
              <a:ext uri="{FF2B5EF4-FFF2-40B4-BE49-F238E27FC236}">
                <a16:creationId xmlns:a16="http://schemas.microsoft.com/office/drawing/2014/main" id="{D1553DA3-371B-E341-B8CE-6C22CBD33CE2}"/>
              </a:ext>
            </a:extLst>
          </p:cNvPr>
          <p:cNvPicPr>
            <a:picLocks noChangeAspect="1"/>
          </p:cNvPicPr>
          <p:nvPr/>
        </p:nvPicPr>
        <p:blipFill rotWithShape="1">
          <a:blip r:embed="rId2"/>
          <a:srcRect l="14694" r="28886"/>
          <a:stretch/>
        </p:blipFill>
        <p:spPr>
          <a:xfrm>
            <a:off x="7308333" y="-18278"/>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7269236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a:solidFill>
                  <a:schemeClr val="tx1"/>
                </a:solidFill>
                <a:latin typeface="+mj-lt"/>
                <a:cs typeface="+mj-cs"/>
              </a:rPr>
              <a:t>TI:ME Composition Festival</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640080" y="2872898"/>
            <a:ext cx="5580838" cy="3872675"/>
          </a:xfrm>
        </p:spPr>
        <p:txBody>
          <a:bodyPr vert="horz" lIns="91440" tIns="45720" rIns="91440" bIns="45720" rtlCol="0">
            <a:normAutofit/>
          </a:bodyPr>
          <a:lstStyle/>
          <a:p>
            <a:pPr marL="0">
              <a:lnSpc>
                <a:spcPct val="90000"/>
              </a:lnSpc>
              <a:spcBef>
                <a:spcPts val="0"/>
              </a:spcBef>
              <a:spcAft>
                <a:spcPts val="600"/>
              </a:spcAft>
            </a:pPr>
            <a:r>
              <a:rPr lang="en-US" sz="2000" b="1" dirty="0">
                <a:solidFill>
                  <a:schemeClr val="tx1"/>
                </a:solidFill>
                <a:effectLst>
                  <a:outerShdw blurRad="25400" dist="25400" dir="13500000" rotWithShape="0">
                    <a:srgbClr val="424242">
                      <a:alpha val="50000"/>
                    </a:srgbClr>
                  </a:outerShdw>
                </a:effectLst>
                <a:latin typeface="+mn-lt"/>
                <a:cs typeface="+mn-cs"/>
                <a:sym typeface="Copperplate"/>
              </a:rPr>
              <a:t>Covers, Remixes &amp; Loop-Based Projects</a:t>
            </a:r>
            <a:endParaRPr lang="en-US" sz="2400" b="1" dirty="0">
              <a:solidFill>
                <a:schemeClr val="tx1"/>
              </a:solidFill>
              <a:effectLst>
                <a:outerShdw blurRad="25400" dist="25400" dir="13500000" rotWithShape="0">
                  <a:srgbClr val="424242">
                    <a:alpha val="50000"/>
                  </a:srgbClr>
                </a:outerShdw>
              </a:effectLst>
              <a:latin typeface="+mn-lt"/>
              <a:cs typeface="+mn-cs"/>
              <a:sym typeface="Copperplate"/>
            </a:endParaRPr>
          </a:p>
          <a:p>
            <a:pPr marL="0">
              <a:lnSpc>
                <a:spcPct val="90000"/>
              </a:lnSpc>
              <a:spcBef>
                <a:spcPts val="0"/>
              </a:spcBef>
              <a:spcAft>
                <a:spcPts val="600"/>
              </a:spcAft>
            </a:pPr>
            <a:r>
              <a:rPr lang="en-US" sz="2400" dirty="0">
                <a:solidFill>
                  <a:schemeClr val="tx1"/>
                </a:solidFill>
                <a:effectLst>
                  <a:outerShdw blurRad="25400" dist="25400" dir="13500000" rotWithShape="0">
                    <a:srgbClr val="424242">
                      <a:alpha val="50000"/>
                    </a:srgbClr>
                  </a:outerShdw>
                </a:effectLst>
                <a:latin typeface="+mn-lt"/>
                <a:cs typeface="+mn-cs"/>
                <a:sym typeface="Copperplate"/>
              </a:rPr>
              <a:t>Arrangements/recordings of pre-existing songs, song samples and projects incorporating a combination of original material and pre-recorded loops. Projects should demonstrate originality and creative use of technology and skills in mixing and production. Entries will be submitted as mp3 audio files (160 kbps minimum)</a:t>
            </a:r>
          </a:p>
        </p:txBody>
      </p:sp>
      <p:pic>
        <p:nvPicPr>
          <p:cNvPr id="5" name="Picture 4" descr="Intertwining loops in the dark">
            <a:extLst>
              <a:ext uri="{FF2B5EF4-FFF2-40B4-BE49-F238E27FC236}">
                <a16:creationId xmlns:a16="http://schemas.microsoft.com/office/drawing/2014/main" id="{A3739612-2F25-9248-80B3-B38247605D13}"/>
              </a:ext>
            </a:extLst>
          </p:cNvPr>
          <p:cNvPicPr>
            <a:picLocks noChangeAspect="1"/>
          </p:cNvPicPr>
          <p:nvPr/>
        </p:nvPicPr>
        <p:blipFill rotWithShape="1">
          <a:blip r:embed="rId2"/>
          <a:srcRect l="28953" r="14627"/>
          <a:stretch/>
        </p:blipFill>
        <p:spPr>
          <a:xfrm>
            <a:off x="7183320"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703275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a:solidFill>
                  <a:schemeClr val="tx1"/>
                </a:solidFill>
                <a:latin typeface="+mj-lt"/>
                <a:cs typeface="+mj-cs"/>
              </a:rPr>
              <a:t>TI:ME Composition Festival</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640080" y="2872899"/>
            <a:ext cx="5910622" cy="3827704"/>
          </a:xfrm>
        </p:spPr>
        <p:txBody>
          <a:bodyPr vert="horz" lIns="91440" tIns="45720" rIns="91440" bIns="45720" rtlCol="0">
            <a:normAutofit/>
          </a:bodyPr>
          <a:lstStyle/>
          <a:p>
            <a:pPr marL="0">
              <a:lnSpc>
                <a:spcPct val="90000"/>
              </a:lnSpc>
              <a:spcBef>
                <a:spcPts val="0"/>
              </a:spcBef>
              <a:spcAft>
                <a:spcPts val="600"/>
              </a:spcAft>
            </a:pPr>
            <a:r>
              <a:rPr lang="en-US" sz="2400" b="1" dirty="0">
                <a:solidFill>
                  <a:schemeClr val="tx1"/>
                </a:solidFill>
                <a:effectLst>
                  <a:outerShdw blurRad="25400" dist="25400" dir="13500000" rotWithShape="0">
                    <a:srgbClr val="424242">
                      <a:alpha val="50000"/>
                    </a:srgbClr>
                  </a:outerShdw>
                </a:effectLst>
                <a:latin typeface="+mn-lt"/>
                <a:cs typeface="+mn-cs"/>
                <a:sym typeface="Copperplate"/>
              </a:rPr>
              <a:t>Multimedia</a:t>
            </a:r>
          </a:p>
          <a:p>
            <a:pPr marL="0">
              <a:lnSpc>
                <a:spcPct val="90000"/>
              </a:lnSpc>
              <a:spcBef>
                <a:spcPts val="0"/>
              </a:spcBef>
              <a:spcAft>
                <a:spcPts val="600"/>
              </a:spcAft>
            </a:pPr>
            <a:r>
              <a:rPr lang="en-US" sz="2400" dirty="0">
                <a:solidFill>
                  <a:schemeClr val="tx1"/>
                </a:solidFill>
                <a:effectLst>
                  <a:outerShdw blurRad="25400" dist="25400" dir="13500000" rotWithShape="0">
                    <a:srgbClr val="424242">
                      <a:alpha val="50000"/>
                    </a:srgbClr>
                  </a:outerShdw>
                </a:effectLst>
                <a:latin typeface="+mn-lt"/>
                <a:cs typeface="+mn-cs"/>
                <a:sym typeface="Copperplate"/>
              </a:rPr>
              <a:t>Works demonstrating the convergence of music with more than one discipline, which may include art/photography, video, broadcast journalism, digital storytelling or other media. Works need not be original compositions, but should reflect the creative use of technology and demonstrate skill in integrating media. Entries will be submitted as a video demonstration (mp4).</a:t>
            </a:r>
          </a:p>
        </p:txBody>
      </p:sp>
      <p:pic>
        <p:nvPicPr>
          <p:cNvPr id="5" name="Picture 4" descr="Sound wave pattern on pixilated monitor">
            <a:extLst>
              <a:ext uri="{FF2B5EF4-FFF2-40B4-BE49-F238E27FC236}">
                <a16:creationId xmlns:a16="http://schemas.microsoft.com/office/drawing/2014/main" id="{FE090E83-93C8-5747-9247-478EE9124412}"/>
              </a:ext>
            </a:extLst>
          </p:cNvPr>
          <p:cNvPicPr>
            <a:picLocks noChangeAspect="1"/>
          </p:cNvPicPr>
          <p:nvPr/>
        </p:nvPicPr>
        <p:blipFill rotWithShape="1">
          <a:blip r:embed="rId2"/>
          <a:srcRect l="12223" r="20824" b="-1"/>
          <a:stretch/>
        </p:blipFill>
        <p:spPr>
          <a:xfrm>
            <a:off x="7183320"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545980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a:xfrm>
            <a:off x="762000" y="1138036"/>
            <a:ext cx="5334000" cy="1402470"/>
          </a:xfrm>
        </p:spPr>
        <p:txBody>
          <a:bodyPr vert="horz" lIns="91440" tIns="45720" rIns="91440" bIns="45720" rtlCol="0" anchor="t">
            <a:normAutofit/>
          </a:bodyPr>
          <a:lstStyle/>
          <a:p>
            <a:r>
              <a:rPr lang="en-US" kern="1200">
                <a:solidFill>
                  <a:schemeClr val="tx1"/>
                </a:solidFill>
                <a:latin typeface="+mj-lt"/>
                <a:ea typeface="+mj-ea"/>
                <a:cs typeface="+mj-cs"/>
              </a:rPr>
              <a:t>TI:ME Composition Festival</a:t>
            </a:r>
          </a:p>
        </p:txBody>
      </p:sp>
      <p:cxnSp>
        <p:nvCxnSpPr>
          <p:cNvPr id="12" name="Straight Connector 11">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62000" y="2551176"/>
            <a:ext cx="5334000" cy="3591207"/>
          </a:xfrm>
        </p:spPr>
        <p:txBody>
          <a:bodyPr vert="horz" lIns="91440" tIns="45720" rIns="91440" bIns="45720" rtlCol="0">
            <a:normAutofit/>
          </a:bodyPr>
          <a:lstStyle/>
          <a:p>
            <a:pPr marL="0">
              <a:lnSpc>
                <a:spcPct val="90000"/>
              </a:lnSpc>
              <a:spcBef>
                <a:spcPts val="0"/>
              </a:spcBef>
              <a:spcAft>
                <a:spcPts val="600"/>
              </a:spcAft>
            </a:pPr>
            <a:r>
              <a:rPr lang="en-US" sz="2000" b="1">
                <a:solidFill>
                  <a:schemeClr val="tx1"/>
                </a:solidFill>
                <a:effectLst>
                  <a:outerShdw blurRad="25400" dist="25400" dir="13500000" rotWithShape="0">
                    <a:srgbClr val="424242">
                      <a:alpha val="50000"/>
                    </a:srgbClr>
                  </a:outerShdw>
                </a:effectLst>
                <a:latin typeface="+mn-lt"/>
                <a:cs typeface="+mn-cs"/>
                <a:sym typeface="Copperplate"/>
              </a:rPr>
              <a:t>Applied Technology</a:t>
            </a:r>
          </a:p>
          <a:p>
            <a:pPr marL="0">
              <a:lnSpc>
                <a:spcPct val="90000"/>
              </a:lnSpc>
              <a:spcBef>
                <a:spcPts val="0"/>
              </a:spcBef>
              <a:spcAft>
                <a:spcPts val="600"/>
              </a:spcAft>
            </a:pPr>
            <a:r>
              <a:rPr lang="en-US" sz="2000">
                <a:solidFill>
                  <a:schemeClr val="tx1"/>
                </a:solidFill>
                <a:effectLst>
                  <a:outerShdw blurRad="25400" dist="25400" dir="13500000" rotWithShape="0">
                    <a:srgbClr val="424242">
                      <a:alpha val="50000"/>
                    </a:srgbClr>
                  </a:outerShdw>
                </a:effectLst>
                <a:latin typeface="+mn-lt"/>
                <a:cs typeface="+mn-cs"/>
                <a:sym typeface="Copperplate"/>
              </a:rPr>
              <a:t>Distinctive projects that utilize technology for a specific purpose. Works may include the creation of new electronic musical instruments, interactive music systems, software projects to aid in composition, performance, and music instruction, and more. Entries will be submitted as a video demonstration (mp4).</a:t>
            </a:r>
          </a:p>
        </p:txBody>
      </p:sp>
      <p:pic>
        <p:nvPicPr>
          <p:cNvPr id="7" name="Picture 6" descr="Close up photo of a microphone in an outdoor concert">
            <a:extLst>
              <a:ext uri="{FF2B5EF4-FFF2-40B4-BE49-F238E27FC236}">
                <a16:creationId xmlns:a16="http://schemas.microsoft.com/office/drawing/2014/main" id="{C7AF62AF-F87E-024F-92FD-35BAAF7C3C32}"/>
              </a:ext>
            </a:extLst>
          </p:cNvPr>
          <p:cNvPicPr>
            <a:picLocks noChangeAspect="1"/>
          </p:cNvPicPr>
          <p:nvPr/>
        </p:nvPicPr>
        <p:blipFill rotWithShape="1">
          <a:blip r:embed="rId2"/>
          <a:srcRect r="-1" b="1453"/>
          <a:stretch/>
        </p:blipFill>
        <p:spPr>
          <a:xfrm>
            <a:off x="6979129" y="1"/>
            <a:ext cx="5212862" cy="3429000"/>
          </a:xfrm>
          <a:prstGeom prst="rect">
            <a:avLst/>
          </a:prstGeom>
        </p:spPr>
      </p:pic>
      <p:pic>
        <p:nvPicPr>
          <p:cNvPr id="5" name="Picture 4" descr="Close up photo of a microphone in an outdoor concert">
            <a:extLst>
              <a:ext uri="{FF2B5EF4-FFF2-40B4-BE49-F238E27FC236}">
                <a16:creationId xmlns:a16="http://schemas.microsoft.com/office/drawing/2014/main" id="{EAA7769F-260F-BC42-AF4F-74FBC7048A25}"/>
              </a:ext>
            </a:extLst>
          </p:cNvPr>
          <p:cNvPicPr>
            <a:picLocks noChangeAspect="1"/>
          </p:cNvPicPr>
          <p:nvPr/>
        </p:nvPicPr>
        <p:blipFill rotWithShape="1">
          <a:blip r:embed="rId2"/>
          <a:srcRect r="-1" b="1453"/>
          <a:stretch/>
        </p:blipFill>
        <p:spPr>
          <a:xfrm>
            <a:off x="6979147" y="3429000"/>
            <a:ext cx="5212861" cy="3429000"/>
          </a:xfrm>
          <a:prstGeom prst="rect">
            <a:avLst/>
          </a:prstGeom>
        </p:spPr>
      </p:pic>
    </p:spTree>
    <p:extLst>
      <p:ext uri="{BB962C8B-B14F-4D97-AF65-F5344CB8AC3E}">
        <p14:creationId xmlns:p14="http://schemas.microsoft.com/office/powerpoint/2010/main" val="734127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TI:ME Composition Festival</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fontScale="92500" lnSpcReduction="20000"/>
          </a:bodyPr>
          <a:lstStyle/>
          <a:p>
            <a:pPr marL="0" indent="0">
              <a:lnSpc>
                <a:spcPct val="180000"/>
              </a:lnSpc>
              <a:spcBef>
                <a:spcPts val="0"/>
              </a:spcBef>
              <a:spcAft>
                <a:spcPts val="0"/>
              </a:spcAft>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In addition, each entry must include a written description of your creative process. How did you start creating the project (what was your influence or impetus?) What process did you go through to create the work? What did you learn during the process of creating your project? (maximum 500 words)</a:t>
            </a:r>
          </a:p>
        </p:txBody>
      </p:sp>
    </p:spTree>
    <p:extLst>
      <p:ext uri="{BB962C8B-B14F-4D97-AF65-F5344CB8AC3E}">
        <p14:creationId xmlns:p14="http://schemas.microsoft.com/office/powerpoint/2010/main" val="2679246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TI:ME Composition Festival</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fontScale="62500" lnSpcReduction="20000"/>
          </a:bodyPr>
          <a:lstStyle/>
          <a:p>
            <a:pPr marL="0" indent="0">
              <a:lnSpc>
                <a:spcPct val="180000"/>
              </a:lnSpc>
              <a:spcBef>
                <a:spcPts val="0"/>
              </a:spcBef>
              <a:spcAft>
                <a:spcPts val="0"/>
              </a:spcAft>
              <a:buNone/>
            </a:pPr>
            <a:r>
              <a:rPr lang="en-US" sz="5100" b="1"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Evaluation</a:t>
            </a:r>
          </a:p>
          <a:p>
            <a:pPr marL="0" indent="0">
              <a:lnSpc>
                <a:spcPct val="180000"/>
              </a:lnSpc>
              <a:spcBef>
                <a:spcPts val="0"/>
              </a:spcBef>
              <a:spcAft>
                <a:spcPts val="0"/>
              </a:spcAft>
              <a:buNone/>
            </a:pPr>
            <a:endPar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a:p>
            <a:pPr marL="0" indent="0">
              <a:lnSpc>
                <a:spcPct val="180000"/>
              </a:lnSpc>
              <a:spcBef>
                <a:spcPts val="0"/>
              </a:spcBef>
              <a:spcAft>
                <a:spcPts val="0"/>
              </a:spcAft>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The contests are judged by experts in music technology and composition. Entries will be evaluated on musical content, technical proficiency, creativity, and reflection.</a:t>
            </a:r>
          </a:p>
          <a:p>
            <a:pPr marL="0" indent="0">
              <a:lnSpc>
                <a:spcPct val="180000"/>
              </a:lnSpc>
              <a:spcBef>
                <a:spcPts val="0"/>
              </a:spcBef>
              <a:spcAft>
                <a:spcPts val="0"/>
              </a:spcAft>
              <a:buNone/>
            </a:pPr>
            <a:endPar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a:p>
            <a:pPr marL="0" indent="0">
              <a:lnSpc>
                <a:spcPct val="180000"/>
              </a:lnSpc>
              <a:spcBef>
                <a:spcPts val="0"/>
              </a:spcBef>
              <a:spcAft>
                <a:spcPts val="0"/>
              </a:spcAft>
              <a:buNone/>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All decisions by TI:ME are final. Judges will select a winner for each category and age group, as well as one overall winner. Additional recognition may be given where appropriate.</a:t>
            </a:r>
          </a:p>
        </p:txBody>
      </p:sp>
    </p:spTree>
    <p:extLst>
      <p:ext uri="{BB962C8B-B14F-4D97-AF65-F5344CB8AC3E}">
        <p14:creationId xmlns:p14="http://schemas.microsoft.com/office/powerpoint/2010/main" val="4207381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TI:ME Composition Festival</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fontScale="62500" lnSpcReduction="20000"/>
          </a:bodyPr>
          <a:lstStyle/>
          <a:p>
            <a:pPr marL="0" indent="0">
              <a:lnSpc>
                <a:spcPct val="180000"/>
              </a:lnSpc>
              <a:spcBef>
                <a:spcPts val="0"/>
              </a:spcBef>
              <a:spcAft>
                <a:spcPts val="0"/>
              </a:spcAft>
              <a:buNone/>
            </a:pPr>
            <a:r>
              <a:rPr lang="en-US" sz="51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To Submit your Project</a:t>
            </a:r>
          </a:p>
          <a:p>
            <a:pPr marL="0" indent="0">
              <a:lnSpc>
                <a:spcPct val="180000"/>
              </a:lnSpc>
              <a:spcBef>
                <a:spcPts val="0"/>
              </a:spcBef>
              <a:spcAft>
                <a:spcPts val="0"/>
              </a:spcAft>
              <a:buNone/>
            </a:pPr>
            <a:r>
              <a:rPr lang="en-US" sz="51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There are no fees for entering the composition contest. In order to enter, however, either the student or the student’s teacher must be a member of TI:ME. Visit http://</a:t>
            </a:r>
            <a:r>
              <a:rPr lang="en-US" sz="5100" kern="0" dirty="0" err="1">
                <a:solidFill>
                  <a:schemeClr val="tx1"/>
                </a:solidFill>
                <a:effectLst>
                  <a:outerShdw blurRad="25400" dist="25400" dir="13500000" rotWithShape="0">
                    <a:srgbClr val="424242">
                      <a:alpha val="50000"/>
                    </a:srgbClr>
                  </a:outerShdw>
                </a:effectLst>
                <a:latin typeface="+mj-lt"/>
                <a:ea typeface="Copperplate"/>
                <a:cs typeface="Copperplate"/>
                <a:sym typeface="Copperplate"/>
              </a:rPr>
              <a:t>www.ti-me.org</a:t>
            </a:r>
            <a:r>
              <a:rPr lang="en-US" sz="51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 to join. </a:t>
            </a:r>
          </a:p>
        </p:txBody>
      </p:sp>
    </p:spTree>
    <p:extLst>
      <p:ext uri="{BB962C8B-B14F-4D97-AF65-F5344CB8AC3E}">
        <p14:creationId xmlns:p14="http://schemas.microsoft.com/office/powerpoint/2010/main" val="3953802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TI:ME Composition Festival</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fontScale="40000" lnSpcReduction="20000"/>
          </a:bodyPr>
          <a:lstStyle/>
          <a:p>
            <a:pPr marL="0" indent="0">
              <a:lnSpc>
                <a:spcPct val="180000"/>
              </a:lnSpc>
              <a:spcBef>
                <a:spcPts val="0"/>
              </a:spcBef>
              <a:spcAft>
                <a:spcPts val="0"/>
              </a:spcAft>
              <a:buNone/>
            </a:pPr>
            <a:r>
              <a:rPr lang="en-US" sz="51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Complete the online form at </a:t>
            </a:r>
            <a:r>
              <a:rPr lang="en-US" sz="5100" kern="0" dirty="0" err="1">
                <a:solidFill>
                  <a:schemeClr val="tx1"/>
                </a:solidFill>
                <a:effectLst>
                  <a:outerShdw blurRad="25400" dist="25400" dir="13500000" rotWithShape="0">
                    <a:srgbClr val="424242">
                      <a:alpha val="50000"/>
                    </a:srgbClr>
                  </a:outerShdw>
                </a:effectLst>
                <a:latin typeface="+mj-lt"/>
                <a:ea typeface="Copperplate"/>
                <a:cs typeface="Copperplate"/>
                <a:sym typeface="Copperplate"/>
              </a:rPr>
              <a:t>ti-me.org</a:t>
            </a:r>
            <a:r>
              <a:rPr lang="en-US" sz="51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 You will need to provide shared links to your project files and description.</a:t>
            </a:r>
          </a:p>
          <a:p>
            <a:pPr marL="0" indent="0">
              <a:lnSpc>
                <a:spcPct val="180000"/>
              </a:lnSpc>
              <a:spcBef>
                <a:spcPts val="0"/>
              </a:spcBef>
              <a:spcAft>
                <a:spcPts val="0"/>
              </a:spcAft>
              <a:buNone/>
            </a:pPr>
            <a:endParaRPr lang="en-US" sz="51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a:p>
            <a:pPr marL="468313" indent="-455613">
              <a:lnSpc>
                <a:spcPct val="180000"/>
              </a:lnSpc>
              <a:spcBef>
                <a:spcPts val="0"/>
              </a:spcBef>
              <a:spcAft>
                <a:spcPts val="0"/>
              </a:spcAft>
              <a:buFont typeface="+mj-lt"/>
              <a:buAutoNum type="arabicPeriod"/>
            </a:pPr>
            <a:r>
              <a:rPr lang="en-US" sz="51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Upload your files to a cloud-based storage site such as Google Drive or Dropbox.</a:t>
            </a:r>
          </a:p>
          <a:p>
            <a:pPr marL="468313" indent="-455613">
              <a:lnSpc>
                <a:spcPct val="180000"/>
              </a:lnSpc>
              <a:spcBef>
                <a:spcPts val="0"/>
              </a:spcBef>
              <a:spcAft>
                <a:spcPts val="0"/>
              </a:spcAft>
              <a:buFont typeface="+mj-lt"/>
              <a:buAutoNum type="arabicPeriod"/>
            </a:pPr>
            <a:r>
              <a:rPr lang="en-US" sz="51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Right click on each file and get the Link. Sharing must be turned on.</a:t>
            </a:r>
          </a:p>
          <a:p>
            <a:pPr marL="468313" indent="-455613">
              <a:lnSpc>
                <a:spcPct val="180000"/>
              </a:lnSpc>
              <a:spcBef>
                <a:spcPts val="0"/>
              </a:spcBef>
              <a:spcAft>
                <a:spcPts val="0"/>
              </a:spcAft>
              <a:buFont typeface="+mj-lt"/>
              <a:buAutoNum type="arabicPeriod"/>
            </a:pPr>
            <a:r>
              <a:rPr lang="en-US" sz="51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Files without proper permissions will be disqualified.</a:t>
            </a:r>
          </a:p>
          <a:p>
            <a:pPr marL="468313" indent="-455613">
              <a:lnSpc>
                <a:spcPct val="180000"/>
              </a:lnSpc>
              <a:spcBef>
                <a:spcPts val="0"/>
              </a:spcBef>
              <a:spcAft>
                <a:spcPts val="0"/>
              </a:spcAft>
              <a:buFont typeface="+mj-lt"/>
              <a:buAutoNum type="arabicPeriod"/>
            </a:pPr>
            <a:r>
              <a:rPr lang="en-US" sz="51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Copy and paste the link into a different browser to test it. If it works, submit that link to TI:ME.</a:t>
            </a:r>
          </a:p>
        </p:txBody>
      </p:sp>
    </p:spTree>
    <p:extLst>
      <p:ext uri="{BB962C8B-B14F-4D97-AF65-F5344CB8AC3E}">
        <p14:creationId xmlns:p14="http://schemas.microsoft.com/office/powerpoint/2010/main" val="18856091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TI:ME Composition Festival</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a:bodyPr>
          <a:lstStyle/>
          <a:p>
            <a:pPr marL="0" indent="0">
              <a:lnSpc>
                <a:spcPct val="180000"/>
              </a:lnSpc>
              <a:spcBef>
                <a:spcPts val="0"/>
              </a:spcBef>
              <a:spcAft>
                <a:spcPts val="0"/>
              </a:spcAft>
              <a:buNone/>
            </a:pPr>
            <a:r>
              <a:rPr lang="en-US" sz="51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Recent Winners </a:t>
            </a:r>
          </a:p>
          <a:p>
            <a:pPr marL="0" indent="0">
              <a:lnSpc>
                <a:spcPct val="180000"/>
              </a:lnSpc>
              <a:spcBef>
                <a:spcPts val="0"/>
              </a:spcBef>
              <a:spcAft>
                <a:spcPts val="0"/>
              </a:spcAft>
              <a:buNone/>
            </a:pPr>
            <a:r>
              <a:rPr lang="en-US" sz="51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and</a:t>
            </a:r>
          </a:p>
          <a:p>
            <a:pPr marL="0" indent="0">
              <a:lnSpc>
                <a:spcPct val="180000"/>
              </a:lnSpc>
              <a:spcBef>
                <a:spcPts val="0"/>
              </a:spcBef>
              <a:spcAft>
                <a:spcPts val="0"/>
              </a:spcAft>
              <a:buNone/>
            </a:pPr>
            <a:r>
              <a:rPr lang="en-US" sz="51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Example Projects</a:t>
            </a:r>
          </a:p>
        </p:txBody>
      </p:sp>
    </p:spTree>
    <p:extLst>
      <p:ext uri="{BB962C8B-B14F-4D97-AF65-F5344CB8AC3E}">
        <p14:creationId xmlns:p14="http://schemas.microsoft.com/office/powerpoint/2010/main" val="2869355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3600" dirty="0"/>
              <a:t>TI:ME Composition Festival - Winners</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fontScale="92500"/>
          </a:bodyPr>
          <a:lstStyle/>
          <a:p>
            <a:pPr marL="0" indent="0">
              <a:lnSpc>
                <a:spcPct val="180000"/>
              </a:lnSpc>
              <a:spcBef>
                <a:spcPts val="0"/>
              </a:spcBef>
              <a:spcAft>
                <a:spcPts val="0"/>
              </a:spcAft>
              <a:buNone/>
            </a:pPr>
            <a:r>
              <a:rPr lang="en-US" sz="3000" b="1" i="0" u="none" strike="noStrike" dirty="0">
                <a:solidFill>
                  <a:srgbClr val="696A87"/>
                </a:solidFill>
                <a:effectLst/>
                <a:latin typeface="Mulish"/>
              </a:rPr>
              <a:t>Original Composition – Notation </a:t>
            </a:r>
            <a:br>
              <a:rPr lang="en-US" sz="2000" dirty="0"/>
            </a:br>
            <a:r>
              <a:rPr lang="en-US" sz="2000" b="0" i="0" u="none" strike="noStrike" dirty="0">
                <a:solidFill>
                  <a:srgbClr val="696A87"/>
                </a:solidFill>
                <a:effectLst/>
                <a:latin typeface="Mulish"/>
              </a:rPr>
              <a:t>Middle School, </a:t>
            </a:r>
            <a:r>
              <a:rPr lang="en-US" sz="2000" b="0" i="1" u="none" strike="noStrike" dirty="0">
                <a:effectLst/>
                <a:latin typeface="Mulish"/>
                <a:hlinkClick r:id="rId2"/>
              </a:rPr>
              <a:t>Forbidden Love</a:t>
            </a:r>
            <a:r>
              <a:rPr lang="en-US" sz="2000" b="0" i="0" u="none" strike="noStrike" dirty="0">
                <a:solidFill>
                  <a:srgbClr val="696A87"/>
                </a:solidFill>
                <a:effectLst/>
                <a:latin typeface="Mulish"/>
              </a:rPr>
              <a:t> by Callan Fox, The Hockaday School, TX, student of Yung-Fang </a:t>
            </a:r>
            <a:r>
              <a:rPr lang="en-US" sz="2000" b="0" i="0" u="none" strike="noStrike" dirty="0" err="1">
                <a:solidFill>
                  <a:srgbClr val="696A87"/>
                </a:solidFill>
                <a:effectLst/>
                <a:latin typeface="Mulish"/>
              </a:rPr>
              <a:t>Ludford</a:t>
            </a:r>
            <a:br>
              <a:rPr lang="en-US" sz="2000" dirty="0"/>
            </a:br>
            <a:r>
              <a:rPr lang="en-US" sz="2000" b="0" i="0" u="none" strike="noStrike" dirty="0">
                <a:solidFill>
                  <a:srgbClr val="696A87"/>
                </a:solidFill>
                <a:effectLst/>
                <a:latin typeface="Mulish"/>
              </a:rPr>
              <a:t>High School, TIE:  </a:t>
            </a:r>
            <a:r>
              <a:rPr lang="en-US" sz="2000" b="0" i="1" u="none" strike="noStrike" dirty="0">
                <a:effectLst/>
                <a:latin typeface="Mulish"/>
                <a:hlinkClick r:id="rId3"/>
              </a:rPr>
              <a:t>Bridget</a:t>
            </a:r>
            <a:r>
              <a:rPr lang="en-US" sz="2000" b="0" i="0" u="none" strike="noStrike" dirty="0">
                <a:solidFill>
                  <a:srgbClr val="696A87"/>
                </a:solidFill>
                <a:effectLst/>
                <a:latin typeface="Mulish"/>
              </a:rPr>
              <a:t> by Davis Shanks, Katy ISD, TX, student of Matthew Porter</a:t>
            </a:r>
            <a:br>
              <a:rPr lang="en-US" sz="2000" dirty="0"/>
            </a:br>
            <a:r>
              <a:rPr lang="en-US" sz="2000" b="0" i="0" u="none" strike="noStrike" dirty="0">
                <a:solidFill>
                  <a:srgbClr val="696A87"/>
                </a:solidFill>
                <a:effectLst/>
                <a:latin typeface="Mulish"/>
              </a:rPr>
              <a:t>High School, TIE:  </a:t>
            </a:r>
            <a:r>
              <a:rPr lang="en-US" sz="2000" b="0" i="1" u="none" strike="noStrike" dirty="0">
                <a:effectLst/>
                <a:latin typeface="Mulish"/>
                <a:hlinkClick r:id="rId4"/>
              </a:rPr>
              <a:t>Alla Luna</a:t>
            </a:r>
            <a:r>
              <a:rPr lang="en-US" sz="2000" b="0" i="0" u="none" strike="noStrike" dirty="0">
                <a:solidFill>
                  <a:srgbClr val="696A87"/>
                </a:solidFill>
                <a:effectLst/>
                <a:latin typeface="Mulish"/>
              </a:rPr>
              <a:t> by Makenna Harding-Davis, Natomas Charter School, CA, student of Matthew </a:t>
            </a:r>
            <a:r>
              <a:rPr lang="en-US" sz="2000" b="0" i="0" u="none" strike="noStrike" dirty="0" err="1">
                <a:solidFill>
                  <a:srgbClr val="696A87"/>
                </a:solidFill>
                <a:effectLst/>
                <a:latin typeface="Mulish"/>
              </a:rPr>
              <a:t>Spiva</a:t>
            </a:r>
            <a:br>
              <a:rPr lang="en-US" sz="2000" dirty="0"/>
            </a:br>
            <a:r>
              <a:rPr lang="en-US" sz="2000" b="0" i="0" u="none" strike="noStrike" dirty="0">
                <a:solidFill>
                  <a:srgbClr val="696A87"/>
                </a:solidFill>
                <a:effectLst/>
                <a:latin typeface="Mulish"/>
              </a:rPr>
              <a:t>College: Undergraduate, </a:t>
            </a:r>
            <a:r>
              <a:rPr lang="en-US" sz="2000" b="0" i="1" u="none" strike="noStrike" dirty="0">
                <a:effectLst/>
                <a:latin typeface="Mulish"/>
                <a:hlinkClick r:id="rId5"/>
              </a:rPr>
              <a:t>Covid Suite for Five Wind Instruments</a:t>
            </a:r>
            <a:r>
              <a:rPr lang="en-US" sz="2000" b="0" i="0" u="none" strike="noStrike" dirty="0">
                <a:solidFill>
                  <a:srgbClr val="696A87"/>
                </a:solidFill>
                <a:effectLst/>
                <a:latin typeface="Mulish"/>
              </a:rPr>
              <a:t> by Daniel Gowans, Cantonment, FL, student of Mr. Nick </a:t>
            </a:r>
            <a:r>
              <a:rPr lang="en-US" sz="2000" b="0" i="0" u="none" strike="noStrike" dirty="0" err="1">
                <a:solidFill>
                  <a:srgbClr val="696A87"/>
                </a:solidFill>
                <a:effectLst/>
                <a:latin typeface="Mulish"/>
              </a:rPr>
              <a:t>Kozar</a:t>
            </a:r>
            <a:br>
              <a:rPr lang="en-US" sz="2000" dirty="0"/>
            </a:br>
            <a:r>
              <a:rPr lang="en-US" sz="2000" b="0" i="0" u="none" strike="noStrike" dirty="0">
                <a:solidFill>
                  <a:srgbClr val="696A87"/>
                </a:solidFill>
                <a:effectLst/>
                <a:latin typeface="Mulish"/>
              </a:rPr>
              <a:t>College: Graduate, </a:t>
            </a:r>
            <a:r>
              <a:rPr lang="en-US" sz="2000" b="0" i="1" u="none" strike="noStrike" dirty="0">
                <a:effectLst/>
                <a:latin typeface="Mulish"/>
                <a:hlinkClick r:id="rId6"/>
              </a:rPr>
              <a:t>Walls of Jericho</a:t>
            </a:r>
            <a:r>
              <a:rPr lang="en-US" sz="2000" b="0" i="0" u="none" strike="noStrike" dirty="0">
                <a:solidFill>
                  <a:srgbClr val="696A87"/>
                </a:solidFill>
                <a:effectLst/>
                <a:latin typeface="Mulish"/>
              </a:rPr>
              <a:t> by Samuel Jenkins, Houghton College, NY, student of Carrie </a:t>
            </a:r>
            <a:r>
              <a:rPr lang="en-US" sz="2000" b="0" i="0" u="none" strike="noStrike" dirty="0" err="1">
                <a:solidFill>
                  <a:srgbClr val="696A87"/>
                </a:solidFill>
                <a:effectLst/>
                <a:latin typeface="Mulish"/>
              </a:rPr>
              <a:t>Magin</a:t>
            </a:r>
            <a:endParaRPr lang="en-US" sz="24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spTree>
    <p:extLst>
      <p:ext uri="{BB962C8B-B14F-4D97-AF65-F5344CB8AC3E}">
        <p14:creationId xmlns:p14="http://schemas.microsoft.com/office/powerpoint/2010/main" val="29410988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3600" dirty="0"/>
              <a:t>TI:ME Composition Festival - Winners</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fontScale="92500"/>
          </a:bodyPr>
          <a:lstStyle/>
          <a:p>
            <a:pPr marL="0" indent="0">
              <a:lnSpc>
                <a:spcPct val="180000"/>
              </a:lnSpc>
              <a:spcBef>
                <a:spcPts val="0"/>
              </a:spcBef>
              <a:spcAft>
                <a:spcPts val="0"/>
              </a:spcAft>
              <a:buNone/>
            </a:pPr>
            <a:r>
              <a:rPr lang="en-US" sz="3200" b="1" i="0" u="none" strike="noStrike" dirty="0">
                <a:solidFill>
                  <a:srgbClr val="696A87"/>
                </a:solidFill>
                <a:effectLst/>
                <a:latin typeface="Mulish"/>
              </a:rPr>
              <a:t>Original Composition – DAW</a:t>
            </a:r>
            <a:br>
              <a:rPr lang="en-US" sz="3200" dirty="0"/>
            </a:br>
            <a:r>
              <a:rPr lang="en-US" sz="1800" b="0" i="0" u="none" strike="noStrike" dirty="0">
                <a:solidFill>
                  <a:srgbClr val="696A87"/>
                </a:solidFill>
                <a:effectLst/>
                <a:latin typeface="Mulish"/>
              </a:rPr>
              <a:t>Elementary, </a:t>
            </a:r>
            <a:r>
              <a:rPr lang="en-US" sz="1800" b="0" i="1" u="none" strike="noStrike" dirty="0">
                <a:effectLst/>
                <a:latin typeface="Mulish"/>
                <a:hlinkClick r:id="rId2"/>
              </a:rPr>
              <a:t>Oceans</a:t>
            </a:r>
            <a:r>
              <a:rPr lang="en-US" sz="1800" b="0" i="0" u="none" strike="noStrike" dirty="0">
                <a:solidFill>
                  <a:srgbClr val="696A87"/>
                </a:solidFill>
                <a:effectLst/>
                <a:latin typeface="Mulish"/>
              </a:rPr>
              <a:t> by James Ransom, Bloomington Junior High School, IL, student of  Michele Carnahan</a:t>
            </a:r>
            <a:br>
              <a:rPr lang="en-US" sz="1800" dirty="0"/>
            </a:br>
            <a:r>
              <a:rPr lang="en-US" sz="1800" b="0" i="0" u="none" strike="noStrike" dirty="0">
                <a:solidFill>
                  <a:srgbClr val="696A87"/>
                </a:solidFill>
                <a:effectLst/>
                <a:latin typeface="Mulish"/>
              </a:rPr>
              <a:t>Middle School, </a:t>
            </a:r>
            <a:r>
              <a:rPr lang="en-US" sz="1800" b="0" i="1" u="none" strike="noStrike" dirty="0">
                <a:effectLst/>
                <a:latin typeface="Mulish"/>
                <a:hlinkClick r:id="rId3"/>
              </a:rPr>
              <a:t>Under Harmonious Skies</a:t>
            </a:r>
            <a:r>
              <a:rPr lang="en-US" sz="1800" b="0" i="0" u="none" strike="noStrike" dirty="0">
                <a:solidFill>
                  <a:srgbClr val="696A87"/>
                </a:solidFill>
                <a:effectLst/>
                <a:latin typeface="Mulish"/>
              </a:rPr>
              <a:t> by Kevin Li, </a:t>
            </a:r>
            <a:r>
              <a:rPr lang="en-US" sz="1800" b="0" i="0" u="none" strike="noStrike" dirty="0" err="1">
                <a:solidFill>
                  <a:srgbClr val="696A87"/>
                </a:solidFill>
                <a:effectLst/>
                <a:latin typeface="Mulish"/>
              </a:rPr>
              <a:t>Kealing</a:t>
            </a:r>
            <a:r>
              <a:rPr lang="en-US" sz="1800" b="0" i="0" u="none" strike="noStrike" dirty="0">
                <a:solidFill>
                  <a:srgbClr val="696A87"/>
                </a:solidFill>
                <a:effectLst/>
                <a:latin typeface="Mulish"/>
              </a:rPr>
              <a:t> Middle School, TX, student of Eric </a:t>
            </a:r>
            <a:r>
              <a:rPr lang="en-US" sz="1800" b="0" i="0" u="none" strike="noStrike" dirty="0" err="1">
                <a:solidFill>
                  <a:srgbClr val="696A87"/>
                </a:solidFill>
                <a:effectLst/>
                <a:latin typeface="Mulish"/>
              </a:rPr>
              <a:t>Lyday</a:t>
            </a:r>
            <a:br>
              <a:rPr lang="en-US" sz="1800" dirty="0"/>
            </a:br>
            <a:r>
              <a:rPr lang="en-US" sz="1800" b="0" i="0" u="none" strike="noStrike" dirty="0">
                <a:solidFill>
                  <a:srgbClr val="696A87"/>
                </a:solidFill>
                <a:effectLst/>
                <a:latin typeface="Mulish"/>
              </a:rPr>
              <a:t>High School, TIE:  </a:t>
            </a:r>
            <a:r>
              <a:rPr lang="en-US" sz="1800" b="0" i="1" u="none" strike="noStrike" dirty="0">
                <a:effectLst/>
                <a:latin typeface="Mulish"/>
                <a:hlinkClick r:id="rId4"/>
              </a:rPr>
              <a:t>Farouk Rises</a:t>
            </a:r>
            <a:r>
              <a:rPr lang="en-US" sz="1800" b="0" i="0" u="none" strike="noStrike" dirty="0">
                <a:solidFill>
                  <a:srgbClr val="696A87"/>
                </a:solidFill>
                <a:effectLst/>
                <a:latin typeface="Mulish"/>
              </a:rPr>
              <a:t> by </a:t>
            </a:r>
            <a:r>
              <a:rPr lang="en-US" sz="1800" b="0" i="0" u="none" strike="noStrike" dirty="0" err="1">
                <a:solidFill>
                  <a:srgbClr val="696A87"/>
                </a:solidFill>
                <a:effectLst/>
                <a:latin typeface="Mulish"/>
              </a:rPr>
              <a:t>Jasur</a:t>
            </a:r>
            <a:r>
              <a:rPr lang="en-US" sz="1800" b="0" i="0" u="none" strike="noStrike" dirty="0">
                <a:solidFill>
                  <a:srgbClr val="696A87"/>
                </a:solidFill>
                <a:effectLst/>
                <a:latin typeface="Mulish"/>
              </a:rPr>
              <a:t> Cosby, Arundel High School, MD, student of Bob Abbott</a:t>
            </a:r>
            <a:br>
              <a:rPr lang="en-US" sz="1800" dirty="0"/>
            </a:br>
            <a:r>
              <a:rPr lang="en-US" sz="1800" b="0" i="0" u="none" strike="noStrike" dirty="0">
                <a:solidFill>
                  <a:srgbClr val="696A87"/>
                </a:solidFill>
                <a:effectLst/>
                <a:latin typeface="Mulish"/>
              </a:rPr>
              <a:t>High School, TIE:  </a:t>
            </a:r>
            <a:r>
              <a:rPr lang="en-US" sz="1800" b="0" i="1" u="none" strike="noStrike" dirty="0">
                <a:effectLst/>
                <a:latin typeface="Mulish"/>
                <a:hlinkClick r:id="rId5"/>
              </a:rPr>
              <a:t>Resfeber</a:t>
            </a:r>
            <a:r>
              <a:rPr lang="en-US" sz="1800" b="0" i="0" u="none" strike="noStrike" dirty="0">
                <a:solidFill>
                  <a:srgbClr val="696A87"/>
                </a:solidFill>
                <a:effectLst/>
                <a:latin typeface="Mulish"/>
              </a:rPr>
              <a:t> by Benjamin Lowery, Benbrook Middle High School, TX, student of Deborah O’Brien, </a:t>
            </a:r>
            <a:br>
              <a:rPr lang="en-US" sz="1800" dirty="0"/>
            </a:br>
            <a:r>
              <a:rPr lang="en-US" sz="1800" b="0" i="0" u="none" strike="noStrike" dirty="0">
                <a:solidFill>
                  <a:srgbClr val="696A87"/>
                </a:solidFill>
                <a:effectLst/>
                <a:latin typeface="Mulish"/>
              </a:rPr>
              <a:t>College: Undergraduate, </a:t>
            </a:r>
            <a:r>
              <a:rPr lang="en-US" sz="1800" b="0" i="1" u="none" strike="noStrike" dirty="0">
                <a:effectLst/>
                <a:latin typeface="Mulish"/>
                <a:hlinkClick r:id="rId6"/>
              </a:rPr>
              <a:t>The Life of a Loved One</a:t>
            </a:r>
            <a:r>
              <a:rPr lang="en-US" sz="1800" b="0" i="0" u="none" strike="noStrike" dirty="0">
                <a:solidFill>
                  <a:srgbClr val="696A87"/>
                </a:solidFill>
                <a:effectLst/>
                <a:latin typeface="Mulish"/>
              </a:rPr>
              <a:t> </a:t>
            </a:r>
            <a:r>
              <a:rPr lang="en-US" sz="1800" b="0" i="0" u="none" strike="noStrike" dirty="0" err="1">
                <a:solidFill>
                  <a:srgbClr val="696A87"/>
                </a:solidFill>
                <a:effectLst/>
                <a:latin typeface="Mulish"/>
              </a:rPr>
              <a:t>byWill</a:t>
            </a:r>
            <a:r>
              <a:rPr lang="en-US" sz="1800" b="0" i="0" u="none" strike="noStrike" dirty="0">
                <a:solidFill>
                  <a:srgbClr val="696A87"/>
                </a:solidFill>
                <a:effectLst/>
                <a:latin typeface="Mulish"/>
              </a:rPr>
              <a:t> </a:t>
            </a:r>
            <a:r>
              <a:rPr lang="en-US" sz="1800" b="0" i="0" u="none" strike="noStrike" dirty="0" err="1">
                <a:solidFill>
                  <a:srgbClr val="696A87"/>
                </a:solidFill>
                <a:effectLst/>
                <a:latin typeface="Mulish"/>
              </a:rPr>
              <a:t>Eby</a:t>
            </a:r>
            <a:r>
              <a:rPr lang="en-US" sz="1800" b="0" i="0" u="none" strike="noStrike" dirty="0">
                <a:solidFill>
                  <a:srgbClr val="696A87"/>
                </a:solidFill>
                <a:effectLst/>
                <a:latin typeface="Mulish"/>
              </a:rPr>
              <a:t>, Houghton College, NY, student of Carrie </a:t>
            </a:r>
            <a:r>
              <a:rPr lang="en-US" sz="1800" b="0" i="0" u="none" strike="noStrike" dirty="0" err="1">
                <a:solidFill>
                  <a:srgbClr val="696A87"/>
                </a:solidFill>
                <a:effectLst/>
                <a:latin typeface="Mulish"/>
              </a:rPr>
              <a:t>Magin</a:t>
            </a:r>
            <a:br>
              <a:rPr lang="en-US" sz="1800" dirty="0"/>
            </a:br>
            <a:r>
              <a:rPr lang="en-US" sz="1800" b="0" i="0" u="none" strike="noStrike" dirty="0">
                <a:solidFill>
                  <a:srgbClr val="696A87"/>
                </a:solidFill>
                <a:effectLst/>
                <a:latin typeface="Mulish"/>
              </a:rPr>
              <a:t>College: Graduate, </a:t>
            </a:r>
            <a:r>
              <a:rPr lang="en-US" sz="1800" b="0" i="1" u="none" strike="noStrike" dirty="0">
                <a:effectLst/>
                <a:latin typeface="Mulish"/>
                <a:hlinkClick r:id="rId7"/>
              </a:rPr>
              <a:t>Phlow</a:t>
            </a:r>
            <a:r>
              <a:rPr lang="en-US" sz="1800" b="0" i="0" u="none" strike="noStrike" dirty="0">
                <a:solidFill>
                  <a:srgbClr val="696A87"/>
                </a:solidFill>
                <a:effectLst/>
                <a:latin typeface="Mulish"/>
              </a:rPr>
              <a:t> by Ken Sarmiento, Tarleton State University, TX, student of Floyd Richmond</a:t>
            </a:r>
            <a:br>
              <a:rPr lang="en-US" sz="1800" dirty="0"/>
            </a:br>
            <a:endParaRPr lang="en-US" sz="1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spTree>
    <p:extLst>
      <p:ext uri="{BB962C8B-B14F-4D97-AF65-F5344CB8AC3E}">
        <p14:creationId xmlns:p14="http://schemas.microsoft.com/office/powerpoint/2010/main" val="1460291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3600" dirty="0"/>
              <a:t>TI:ME Composition Festival - Winners</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lnSpcReduction="10000"/>
          </a:bodyPr>
          <a:lstStyle/>
          <a:p>
            <a:pPr marL="0" indent="0">
              <a:lnSpc>
                <a:spcPct val="180000"/>
              </a:lnSpc>
              <a:spcBef>
                <a:spcPts val="0"/>
              </a:spcBef>
              <a:spcAft>
                <a:spcPts val="0"/>
              </a:spcAft>
              <a:buNone/>
            </a:pPr>
            <a:r>
              <a:rPr lang="en-US" sz="3000" b="1" i="0" u="none" strike="noStrike" dirty="0">
                <a:solidFill>
                  <a:srgbClr val="696A87"/>
                </a:solidFill>
                <a:effectLst/>
                <a:latin typeface="Mulish"/>
              </a:rPr>
              <a:t>Covers, Remixes &amp; Loop-Based Projects</a:t>
            </a:r>
            <a:br>
              <a:rPr lang="en-US" sz="2400" dirty="0"/>
            </a:br>
            <a:r>
              <a:rPr lang="en-US" sz="2400" b="0" i="0" u="none" strike="noStrike" dirty="0">
                <a:solidFill>
                  <a:srgbClr val="696A87"/>
                </a:solidFill>
                <a:effectLst/>
                <a:latin typeface="Mulish"/>
              </a:rPr>
              <a:t>Elementary: </a:t>
            </a:r>
            <a:r>
              <a:rPr lang="en-US" sz="2400" b="0" i="1" u="none" strike="noStrike" dirty="0">
                <a:effectLst/>
                <a:latin typeface="Mulish"/>
                <a:hlinkClick r:id="rId2"/>
              </a:rPr>
              <a:t>The Cross</a:t>
            </a:r>
            <a:r>
              <a:rPr lang="en-US" sz="2400" b="0" i="0" u="none" strike="noStrike" dirty="0">
                <a:solidFill>
                  <a:srgbClr val="696A87"/>
                </a:solidFill>
                <a:effectLst/>
                <a:latin typeface="Mulish"/>
              </a:rPr>
              <a:t> by Rylee Hadley, Brock Intermediate School, TX, student of Kelly Clements</a:t>
            </a:r>
            <a:br>
              <a:rPr lang="en-US" sz="2400" dirty="0"/>
            </a:br>
            <a:r>
              <a:rPr lang="en-US" sz="2400" b="0" i="0" u="none" strike="noStrike" dirty="0">
                <a:solidFill>
                  <a:srgbClr val="696A87"/>
                </a:solidFill>
                <a:effectLst/>
                <a:latin typeface="Mulish"/>
              </a:rPr>
              <a:t>High School, </a:t>
            </a:r>
            <a:r>
              <a:rPr lang="en-US" sz="2400" b="0" i="1" u="none" strike="noStrike" dirty="0">
                <a:effectLst/>
                <a:latin typeface="Mulish"/>
                <a:hlinkClick r:id="rId3"/>
              </a:rPr>
              <a:t>Closer</a:t>
            </a:r>
            <a:r>
              <a:rPr lang="en-US" sz="2400" b="0" i="0" u="none" strike="noStrike" dirty="0">
                <a:solidFill>
                  <a:srgbClr val="696A87"/>
                </a:solidFill>
                <a:effectLst/>
                <a:latin typeface="Mulish"/>
              </a:rPr>
              <a:t> by Henry Tobias, McKinley High School, OH, student of Brian </a:t>
            </a:r>
            <a:r>
              <a:rPr lang="en-US" sz="2400" b="0" i="0" u="none" strike="noStrike" dirty="0" err="1">
                <a:solidFill>
                  <a:srgbClr val="696A87"/>
                </a:solidFill>
                <a:effectLst/>
                <a:latin typeface="Mulish"/>
              </a:rPr>
              <a:t>Laakso</a:t>
            </a:r>
            <a:br>
              <a:rPr lang="en-US" sz="2400" dirty="0"/>
            </a:br>
            <a:r>
              <a:rPr lang="en-US" sz="2400" b="0" i="0" u="none" strike="noStrike" dirty="0">
                <a:solidFill>
                  <a:srgbClr val="696A87"/>
                </a:solidFill>
                <a:effectLst/>
                <a:latin typeface="Mulish"/>
              </a:rPr>
              <a:t>College: Undergraduate, </a:t>
            </a:r>
            <a:r>
              <a:rPr lang="en-US" sz="2400" b="0" i="1" u="none" strike="noStrike" dirty="0">
                <a:effectLst/>
                <a:latin typeface="Mulish"/>
                <a:hlinkClick r:id="rId4"/>
              </a:rPr>
              <a:t>School Days</a:t>
            </a:r>
            <a:r>
              <a:rPr lang="en-US" sz="2400" b="0" i="0" u="none" strike="noStrike" dirty="0">
                <a:solidFill>
                  <a:srgbClr val="696A87"/>
                </a:solidFill>
                <a:effectLst/>
                <a:latin typeface="Mulish"/>
              </a:rPr>
              <a:t> by Timothy Knighten, Riverside City College Riverside CA, student of Jennifer Amaya</a:t>
            </a:r>
            <a:endParaRPr lang="en-US" sz="1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spTree>
    <p:extLst>
      <p:ext uri="{BB962C8B-B14F-4D97-AF65-F5344CB8AC3E}">
        <p14:creationId xmlns:p14="http://schemas.microsoft.com/office/powerpoint/2010/main" val="3307601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3600" dirty="0"/>
              <a:t>TI:ME Composition Festival - Winners</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lnSpcReduction="10000"/>
          </a:bodyPr>
          <a:lstStyle/>
          <a:p>
            <a:pPr marL="0" indent="0">
              <a:lnSpc>
                <a:spcPct val="180000"/>
              </a:lnSpc>
              <a:spcBef>
                <a:spcPts val="0"/>
              </a:spcBef>
              <a:spcAft>
                <a:spcPts val="0"/>
              </a:spcAft>
              <a:buNone/>
            </a:pPr>
            <a:r>
              <a:rPr lang="en-US" sz="3000" b="1" i="0" u="none" strike="noStrike" dirty="0">
                <a:solidFill>
                  <a:srgbClr val="696A87"/>
                </a:solidFill>
                <a:effectLst/>
                <a:latin typeface="Mulish"/>
              </a:rPr>
              <a:t>Multimedia</a:t>
            </a:r>
            <a:br>
              <a:rPr lang="en-US" sz="2400" dirty="0"/>
            </a:br>
            <a:r>
              <a:rPr lang="en-US" sz="2400" b="0" i="0" u="none" strike="noStrike" dirty="0">
                <a:solidFill>
                  <a:srgbClr val="696A87"/>
                </a:solidFill>
                <a:effectLst/>
                <a:latin typeface="Mulish"/>
              </a:rPr>
              <a:t>Elementary, </a:t>
            </a:r>
            <a:r>
              <a:rPr lang="en-US" sz="2400" b="0" i="1" u="none" strike="noStrike" dirty="0">
                <a:effectLst/>
                <a:latin typeface="Mulish"/>
                <a:hlinkClick r:id="rId2"/>
              </a:rPr>
              <a:t>Two Worlds</a:t>
            </a:r>
            <a:r>
              <a:rPr lang="en-US" sz="2400" b="0" i="0" u="none" strike="noStrike" dirty="0">
                <a:solidFill>
                  <a:srgbClr val="696A87"/>
                </a:solidFill>
                <a:effectLst/>
                <a:latin typeface="Mulish"/>
              </a:rPr>
              <a:t> by Connie Zhao, The Hockaday School, TX, student of Yung-Fang </a:t>
            </a:r>
            <a:r>
              <a:rPr lang="en-US" sz="2400" b="0" i="0" u="none" strike="noStrike" dirty="0" err="1">
                <a:solidFill>
                  <a:srgbClr val="696A87"/>
                </a:solidFill>
                <a:effectLst/>
                <a:latin typeface="Mulish"/>
              </a:rPr>
              <a:t>Ludford</a:t>
            </a:r>
            <a:br>
              <a:rPr lang="en-US" sz="2400" dirty="0"/>
            </a:br>
            <a:r>
              <a:rPr lang="en-US" sz="2400" b="0" i="0" u="none" strike="noStrike" dirty="0">
                <a:solidFill>
                  <a:srgbClr val="696A87"/>
                </a:solidFill>
                <a:effectLst/>
                <a:latin typeface="Mulish"/>
              </a:rPr>
              <a:t>High School, </a:t>
            </a:r>
            <a:r>
              <a:rPr lang="en-US" sz="2400" b="0" i="1" u="none" strike="noStrike" dirty="0">
                <a:effectLst/>
                <a:latin typeface="Mulish"/>
                <a:hlinkClick r:id="rId3"/>
              </a:rPr>
              <a:t>Transformation</a:t>
            </a:r>
            <a:r>
              <a:rPr lang="en-US" sz="2400" b="0" i="0" u="none" strike="noStrike" dirty="0">
                <a:solidFill>
                  <a:srgbClr val="696A87"/>
                </a:solidFill>
                <a:effectLst/>
                <a:latin typeface="Mulish"/>
              </a:rPr>
              <a:t> by </a:t>
            </a:r>
            <a:r>
              <a:rPr lang="en-US" sz="2400" b="0" i="0" u="none" strike="noStrike" dirty="0" err="1">
                <a:solidFill>
                  <a:srgbClr val="696A87"/>
                </a:solidFill>
                <a:effectLst/>
                <a:latin typeface="Mulish"/>
              </a:rPr>
              <a:t>Karie</a:t>
            </a:r>
            <a:r>
              <a:rPr lang="en-US" sz="2400" b="0" i="0" u="none" strike="noStrike" dirty="0">
                <a:solidFill>
                  <a:srgbClr val="696A87"/>
                </a:solidFill>
                <a:effectLst/>
                <a:latin typeface="Mulish"/>
              </a:rPr>
              <a:t> Rodriguez, Lee Academy, TX, student of Ms. Delma Denise Ramos</a:t>
            </a:r>
            <a:br>
              <a:rPr lang="en-US" sz="2400" dirty="0"/>
            </a:br>
            <a:r>
              <a:rPr lang="en-US" sz="2400" b="0" i="0" u="none" strike="noStrike" dirty="0">
                <a:solidFill>
                  <a:srgbClr val="696A87"/>
                </a:solidFill>
                <a:effectLst/>
                <a:latin typeface="Mulish"/>
              </a:rPr>
              <a:t>College: Undergraduate, </a:t>
            </a:r>
            <a:r>
              <a:rPr lang="en-US" sz="2400" b="0" i="1" u="none" strike="noStrike" dirty="0">
                <a:effectLst/>
                <a:latin typeface="Mulish"/>
                <a:hlinkClick r:id="rId4"/>
              </a:rPr>
              <a:t>Stranded</a:t>
            </a:r>
            <a:r>
              <a:rPr lang="en-US" sz="2400" b="0" i="0" u="none" strike="noStrike" dirty="0">
                <a:solidFill>
                  <a:srgbClr val="696A87"/>
                </a:solidFill>
                <a:effectLst/>
                <a:latin typeface="Mulish"/>
              </a:rPr>
              <a:t> by Jordyn Ramos, Tarleton State University, TX, student of Floyd Richmond</a:t>
            </a:r>
            <a:endParaRPr lang="en-US" sz="1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spTree>
    <p:extLst>
      <p:ext uri="{BB962C8B-B14F-4D97-AF65-F5344CB8AC3E}">
        <p14:creationId xmlns:p14="http://schemas.microsoft.com/office/powerpoint/2010/main" val="15819373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2800" u="sng" dirty="0"/>
              <a:t>Learning Music With GarageBand on the iPad</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6913576" cy="4559098"/>
          </a:xfrm>
        </p:spPr>
        <p:txBody>
          <a:bodyPr>
            <a:normAutofit/>
          </a:bodyPr>
          <a:lstStyle/>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Over Forty Lesson Plans with Resources</a:t>
            </a: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Detailed Pictures</a:t>
            </a:r>
          </a:p>
        </p:txBody>
      </p:sp>
      <p:pic>
        <p:nvPicPr>
          <p:cNvPr id="1026" name="Picture 2">
            <a:extLst>
              <a:ext uri="{FF2B5EF4-FFF2-40B4-BE49-F238E27FC236}">
                <a16:creationId xmlns:a16="http://schemas.microsoft.com/office/drawing/2014/main" id="{AB5652E1-72BA-194D-B513-D5B185DA19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68362" y="1649827"/>
            <a:ext cx="3072419" cy="4088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0072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u="sng" dirty="0"/>
              <a:t>Composing Music With Notation</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0" y="1311615"/>
            <a:ext cx="7443181" cy="4559098"/>
          </a:xfrm>
        </p:spPr>
        <p:txBody>
          <a:bodyPr>
            <a:normAutofit/>
          </a:bodyPr>
          <a:lstStyle/>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endPar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endPar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Chapter 1: Using Notation Software</a:t>
            </a: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Chapter 2: Copy and Paste Building Blocks</a:t>
            </a: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Chapter 3: Sixteen Bar Songs</a:t>
            </a: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Chapter 4: Jazz</a:t>
            </a: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Chapter 5: Theme and Variation</a:t>
            </a: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endPar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endPar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pic>
        <p:nvPicPr>
          <p:cNvPr id="4" name="Picture 2" descr="Alfred's Music Tech Series, Book 1: Composing Music with Notation">
            <a:extLst>
              <a:ext uri="{FF2B5EF4-FFF2-40B4-BE49-F238E27FC236}">
                <a16:creationId xmlns:a16="http://schemas.microsoft.com/office/drawing/2014/main" id="{BD11D2C4-1FF9-9344-90C4-9190C55AED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68361" y="1649826"/>
            <a:ext cx="3066275" cy="4088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37533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E09CA5B-C260-334B-ABCB-C44C145A052F}"/>
              </a:ext>
            </a:extLst>
          </p:cNvPr>
          <p:cNvSpPr>
            <a:spLocks noGrp="1"/>
          </p:cNvSpPr>
          <p:nvPr>
            <p:ph type="ftr" sz="quarter" idx="4294967295"/>
          </p:nvPr>
        </p:nvSpPr>
        <p:spPr>
          <a:xfrm>
            <a:off x="1098568" y="6368750"/>
            <a:ext cx="6623222" cy="165572"/>
          </a:xfrm>
        </p:spPr>
        <p:txBody>
          <a:bodyPr/>
          <a:lstStyle/>
          <a:p>
            <a:r>
              <a:rPr lang="en-US"/>
              <a:t>TARLETON STATE UNIVERSITY  </a:t>
            </a:r>
            <a:endParaRPr lang="en-US" dirty="0">
              <a:solidFill>
                <a:schemeClr val="bg2">
                  <a:lumMod val="75000"/>
                </a:schemeClr>
              </a:solidFill>
            </a:endParaRPr>
          </a:p>
        </p:txBody>
      </p:sp>
      <p:sp>
        <p:nvSpPr>
          <p:cNvPr id="5" name="Title 1">
            <a:extLst>
              <a:ext uri="{FF2B5EF4-FFF2-40B4-BE49-F238E27FC236}">
                <a16:creationId xmlns:a16="http://schemas.microsoft.com/office/drawing/2014/main" id="{D0F6F555-0BFC-C14F-9793-C35C81B6A53E}"/>
              </a:ext>
            </a:extLst>
          </p:cNvPr>
          <p:cNvSpPr txBox="1">
            <a:spLocks/>
          </p:cNvSpPr>
          <p:nvPr/>
        </p:nvSpPr>
        <p:spPr>
          <a:xfrm>
            <a:off x="4121030" y="464610"/>
            <a:ext cx="6927663" cy="629464"/>
          </a:xfrm>
          <a:prstGeom prst="rect">
            <a:avLst/>
          </a:prstGeom>
        </p:spPr>
        <p:txBody>
          <a:bodyPr vert="horz" lIns="91440" tIns="45720" rIns="91440" bIns="45720" rtlCol="0" anchor="b">
            <a:normAutofit fontScale="45000" lnSpcReduction="20000"/>
          </a:bodyPr>
          <a:lstStyle>
            <a:lvl1pPr algn="l" defTabSz="914400" rtl="0" eaLnBrk="1" latinLnBrk="0" hangingPunct="1">
              <a:lnSpc>
                <a:spcPct val="90000"/>
              </a:lnSpc>
              <a:spcBef>
                <a:spcPct val="0"/>
              </a:spcBef>
              <a:buNone/>
              <a:defRPr sz="4500" b="1" i="0" kern="1200" cap="all" spc="120" baseline="0">
                <a:solidFill>
                  <a:schemeClr val="bg1"/>
                </a:solidFill>
                <a:latin typeface="Arial" panose="020B0604020202020204" pitchFamily="34" charset="0"/>
                <a:ea typeface="+mj-ea"/>
                <a:cs typeface="Arial" panose="020B0604020202020204" pitchFamily="34" charset="0"/>
              </a:defRPr>
            </a:lvl1pPr>
          </a:lstStyle>
          <a:p>
            <a:pPr algn="ctr"/>
            <a:r>
              <a:rPr lang="en-US" sz="6600" dirty="0"/>
              <a:t>TI:ME Composition Festival</a:t>
            </a:r>
          </a:p>
        </p:txBody>
      </p:sp>
      <p:sp>
        <p:nvSpPr>
          <p:cNvPr id="8" name="Content Placeholder 2">
            <a:extLst>
              <a:ext uri="{FF2B5EF4-FFF2-40B4-BE49-F238E27FC236}">
                <a16:creationId xmlns:a16="http://schemas.microsoft.com/office/drawing/2014/main" id="{B7D89681-EBC6-A64E-BBA7-5504D2AD6D96}"/>
              </a:ext>
            </a:extLst>
          </p:cNvPr>
          <p:cNvSpPr txBox="1">
            <a:spLocks/>
          </p:cNvSpPr>
          <p:nvPr/>
        </p:nvSpPr>
        <p:spPr>
          <a:xfrm>
            <a:off x="4172377" y="1417631"/>
            <a:ext cx="6674569" cy="173566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spcAft>
                <a:spcPts val="2400"/>
              </a:spcAft>
              <a:buFont typeface="Arial" panose="020B0604020202020204" pitchFamily="34" charset="0"/>
              <a:buNone/>
              <a:defRPr sz="1600" b="1" i="0" kern="1200" spc="0" baseline="0">
                <a:solidFill>
                  <a:schemeClr val="bg2">
                    <a:lumMod val="7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spcAft>
                <a:spcPts val="2400"/>
              </a:spcAft>
              <a:buFont typeface="Arial" panose="020B0604020202020204" pitchFamily="34" charset="0"/>
              <a:buNone/>
              <a:defRPr sz="2000" b="0" i="0" kern="1200">
                <a:solidFill>
                  <a:schemeClr val="bg1">
                    <a:lumMod val="2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spcAft>
                <a:spcPts val="2400"/>
              </a:spcAft>
              <a:buFont typeface="Arial" panose="020B0604020202020204" pitchFamily="34" charset="0"/>
              <a:buNone/>
              <a:defRPr sz="1800" b="0" i="0" kern="1200">
                <a:solidFill>
                  <a:schemeClr val="bg1">
                    <a:lumMod val="50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4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Dr. C. Floyd Richmond</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4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Tarleton State University</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400" u="sng" kern="0" dirty="0">
                <a:solidFill>
                  <a:srgbClr val="FFFCF2"/>
                </a:solidFill>
                <a:effectLst>
                  <a:outerShdw blurRad="25400" dist="25400" dir="13500000" rotWithShape="0">
                    <a:srgbClr val="424242">
                      <a:alpha val="50000"/>
                    </a:srgbClr>
                  </a:outerShdw>
                </a:effectLst>
                <a:latin typeface="+mj-lt"/>
                <a:ea typeface="Copperplate"/>
                <a:cs typeface="Copperplate"/>
                <a:sym typeface="Copperplate"/>
                <a:hlinkClick r:id="rId2"/>
              </a:rPr>
              <a:t>crichmond@tarleton.edu</a:t>
            </a:r>
          </a:p>
        </p:txBody>
      </p:sp>
      <p:sp>
        <p:nvSpPr>
          <p:cNvPr id="9" name="Content Placeholder 2">
            <a:extLst>
              <a:ext uri="{FF2B5EF4-FFF2-40B4-BE49-F238E27FC236}">
                <a16:creationId xmlns:a16="http://schemas.microsoft.com/office/drawing/2014/main" id="{613C1F01-1E08-F949-9520-E0C750A210B5}"/>
              </a:ext>
            </a:extLst>
          </p:cNvPr>
          <p:cNvSpPr txBox="1">
            <a:spLocks/>
          </p:cNvSpPr>
          <p:nvPr/>
        </p:nvSpPr>
        <p:spPr>
          <a:xfrm>
            <a:off x="4247576" y="3539131"/>
            <a:ext cx="6674569" cy="2829619"/>
          </a:xfrm>
          <a:prstGeom prst="rect">
            <a:avLst/>
          </a:prstGeom>
        </p:spPr>
        <p:txBody>
          <a:bodyPr vert="horz" lIns="91440" tIns="45720" rIns="91440" bIns="45720" rtlCol="0" anchor="ctr">
            <a:normAutofit lnSpcReduction="10000"/>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rPr>
              <a:t>NYSSMA</a:t>
            </a:r>
          </a:p>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rPr>
              <a:t>Rochester, NY</a:t>
            </a:r>
          </a:p>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rPr>
              <a:t>2:15 December 1, 2023</a:t>
            </a:r>
          </a:p>
          <a:p>
            <a:pPr marL="0" indent="0" algn="ctr" defTabSz="279311">
              <a:buNone/>
              <a:defRPr sz="4080">
                <a:effectLst>
                  <a:outerShdw blurRad="17272" dist="17272" dir="13500000" rotWithShape="0">
                    <a:srgbClr val="424242">
                      <a:alpha val="50000"/>
                    </a:srgbClr>
                  </a:outerShdw>
                </a:effectLst>
              </a:defRPr>
            </a:pPr>
            <a:endParaRPr lang="en-US" sz="24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hlinkClick r:id="rId3"/>
              </a:rPr>
              <a:t>http://floydrichmond.com/nyssma2023</a:t>
            </a:r>
            <a:endParaRPr lang="en-US" sz="24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400" u="sng" dirty="0">
                <a:effectLst>
                  <a:outerShdw blurRad="17272" dist="17272" dir="13500000" rotWithShape="0">
                    <a:srgbClr val="424242">
                      <a:alpha val="50000"/>
                    </a:srgbClr>
                  </a:outerShdw>
                </a:effectLst>
                <a:hlinkClick r:id="rId4"/>
              </a:rPr>
              <a:t>https://www.tarleton.edu/finearts/music/</a:t>
            </a:r>
          </a:p>
        </p:txBody>
      </p:sp>
    </p:spTree>
    <p:extLst>
      <p:ext uri="{BB962C8B-B14F-4D97-AF65-F5344CB8AC3E}">
        <p14:creationId xmlns:p14="http://schemas.microsoft.com/office/powerpoint/2010/main" val="3640866216"/>
      </p:ext>
    </p:extLst>
  </p:cSld>
  <p:clrMapOvr>
    <a:masterClrMapping/>
  </p:clrMapOvr>
</p:sld>
</file>

<file path=ppt/theme/theme1.xml><?xml version="1.0" encoding="utf-8"?>
<a:theme xmlns:a="http://schemas.openxmlformats.org/drawingml/2006/main" name="Office Theme">
  <a:themeElements>
    <a:clrScheme name="TexansKnowHow">
      <a:dk1>
        <a:srgbClr val="4F2C7F"/>
      </a:dk1>
      <a:lt1>
        <a:srgbClr val="E9E9E9"/>
      </a:lt1>
      <a:dk2>
        <a:srgbClr val="4F2C7F"/>
      </a:dk2>
      <a:lt2>
        <a:srgbClr val="F0F0F0"/>
      </a:lt2>
      <a:accent1>
        <a:srgbClr val="E64C38"/>
      </a:accent1>
      <a:accent2>
        <a:srgbClr val="00B1E1"/>
      </a:accent2>
      <a:accent3>
        <a:srgbClr val="00AF86"/>
      </a:accent3>
      <a:accent4>
        <a:srgbClr val="016E9F"/>
      </a:accent4>
      <a:accent5>
        <a:srgbClr val="E63493"/>
      </a:accent5>
      <a:accent6>
        <a:srgbClr val="ED7624"/>
      </a:accent6>
      <a:hlink>
        <a:srgbClr val="00B1E1"/>
      </a:hlink>
      <a:folHlink>
        <a:srgbClr val="E6349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4209</TotalTime>
  <Words>1703</Words>
  <Application>Microsoft Macintosh PowerPoint</Application>
  <PresentationFormat>Widescreen</PresentationFormat>
  <Paragraphs>162</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Mulish</vt:lpstr>
      <vt:lpstr>Office Theme</vt:lpstr>
      <vt:lpstr>PowerPoint Presentation</vt:lpstr>
      <vt:lpstr>Tarleton State University</vt:lpstr>
      <vt:lpstr>Tarleton State University</vt:lpstr>
      <vt:lpstr>Tarleton State University</vt:lpstr>
      <vt:lpstr>Tarleton State University</vt:lpstr>
      <vt:lpstr>Tarleton State University</vt:lpstr>
      <vt:lpstr>PowerPoint Presentation</vt:lpstr>
      <vt:lpstr>Unlocking Creativity</vt:lpstr>
      <vt:lpstr>Creativity</vt:lpstr>
      <vt:lpstr>Creativity</vt:lpstr>
      <vt:lpstr>TI:ME Composition Festival</vt:lpstr>
      <vt:lpstr>TI:ME Composition Festival</vt:lpstr>
      <vt:lpstr>TI:ME Composition Festival</vt:lpstr>
      <vt:lpstr>TI:ME Composition Festival</vt:lpstr>
      <vt:lpstr>TI:ME Composition Festival</vt:lpstr>
      <vt:lpstr>TI:ME Composition Festival</vt:lpstr>
      <vt:lpstr>TI:ME Composition Festival</vt:lpstr>
      <vt:lpstr>TI:ME Composition Festival</vt:lpstr>
      <vt:lpstr>TI:ME Composition Festival</vt:lpstr>
      <vt:lpstr>TI:ME Composition Festival</vt:lpstr>
      <vt:lpstr>TI:ME Composition Festival</vt:lpstr>
      <vt:lpstr>TI:ME Composition Festival</vt:lpstr>
      <vt:lpstr>TI:ME Composition Festival</vt:lpstr>
      <vt:lpstr>TI:ME Composition Festival</vt:lpstr>
      <vt:lpstr>TI:ME Composition Festival</vt:lpstr>
      <vt:lpstr>TI:ME Composition Festival</vt:lpstr>
      <vt:lpstr>TI:ME Composition Festival - Winners</vt:lpstr>
      <vt:lpstr>TI:ME Composition Festival - Winners</vt:lpstr>
      <vt:lpstr>TI:ME Composition Festival - Winners</vt:lpstr>
      <vt:lpstr>TI:ME Composition Festival - Winners</vt:lpstr>
      <vt:lpstr>Learning Music With GarageBand on the iPad</vt:lpstr>
      <vt:lpstr>Composing Music With Notation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Leanne Auld</dc:creator>
  <cp:lastModifiedBy>Floyd Richmond</cp:lastModifiedBy>
  <cp:revision>69</cp:revision>
  <cp:lastPrinted>2022-02-03T16:13:11Z</cp:lastPrinted>
  <dcterms:created xsi:type="dcterms:W3CDTF">2019-10-02T21:03:57Z</dcterms:created>
  <dcterms:modified xsi:type="dcterms:W3CDTF">2023-12-01T15:40:24Z</dcterms:modified>
</cp:coreProperties>
</file>