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1"/>
  </p:notesMasterIdLst>
  <p:handoutMasterIdLst>
    <p:handoutMasterId r:id="rId32"/>
  </p:handoutMasterIdLst>
  <p:sldIdLst>
    <p:sldId id="280" r:id="rId2"/>
    <p:sldId id="272" r:id="rId3"/>
    <p:sldId id="276" r:id="rId4"/>
    <p:sldId id="277" r:id="rId5"/>
    <p:sldId id="279" r:id="rId6"/>
    <p:sldId id="288" r:id="rId7"/>
    <p:sldId id="324" r:id="rId8"/>
    <p:sldId id="313" r:id="rId9"/>
    <p:sldId id="289" r:id="rId10"/>
    <p:sldId id="330" r:id="rId11"/>
    <p:sldId id="349" r:id="rId12"/>
    <p:sldId id="329" r:id="rId13"/>
    <p:sldId id="333" r:id="rId14"/>
    <p:sldId id="327" r:id="rId15"/>
    <p:sldId id="303" r:id="rId16"/>
    <p:sldId id="347" r:id="rId17"/>
    <p:sldId id="332" r:id="rId18"/>
    <p:sldId id="348" r:id="rId19"/>
    <p:sldId id="340" r:id="rId20"/>
    <p:sldId id="341" r:id="rId21"/>
    <p:sldId id="342" r:id="rId22"/>
    <p:sldId id="304" r:id="rId23"/>
    <p:sldId id="323" r:id="rId24"/>
    <p:sldId id="318" r:id="rId25"/>
    <p:sldId id="310" r:id="rId26"/>
    <p:sldId id="287" r:id="rId27"/>
    <p:sldId id="326" r:id="rId28"/>
    <p:sldId id="281" r:id="rId29"/>
    <p:sldId id="325"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2D7F"/>
    <a:srgbClr val="FFFFFF"/>
    <a:srgbClr val="E64C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039"/>
    <p:restoredTop sz="94755"/>
  </p:normalViewPr>
  <p:slideViewPr>
    <p:cSldViewPr snapToGrid="0" snapToObjects="1">
      <p:cViewPr varScale="1">
        <p:scale>
          <a:sx n="96" d="100"/>
          <a:sy n="96" d="100"/>
        </p:scale>
        <p:origin x="904" y="168"/>
      </p:cViewPr>
      <p:guideLst/>
    </p:cSldViewPr>
  </p:slideViewPr>
  <p:notesTextViewPr>
    <p:cViewPr>
      <p:scale>
        <a:sx n="1" d="1"/>
        <a:sy n="1" d="1"/>
      </p:scale>
      <p:origin x="0" y="0"/>
    </p:cViewPr>
  </p:notesTextViewPr>
  <p:notesViewPr>
    <p:cSldViewPr snapToGrid="0" snapToObjects="1">
      <p:cViewPr varScale="1">
        <p:scale>
          <a:sx n="119" d="100"/>
          <a:sy n="119" d="100"/>
        </p:scale>
        <p:origin x="4184"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1" Type="http://schemas.openxmlformats.org/officeDocument/2006/relationships/image" Target="../media/image3.png"/></Relationships>
</file>

<file path=ppt/diagrams/_rels/data2.xml.rels><?xml version="1.0" encoding="UTF-8" standalone="yes"?>
<Relationships xmlns="http://schemas.openxmlformats.org/package/2006/relationships"><Relationship Id="rId1" Type="http://schemas.openxmlformats.org/officeDocument/2006/relationships/image" Target="../media/image4.tiff"/></Relationships>
</file>

<file path=ppt/diagrams/_rels/data3.xml.rels><?xml version="1.0" encoding="UTF-8" standalone="yes"?>
<Relationships xmlns="http://schemas.openxmlformats.org/package/2006/relationships"><Relationship Id="rId1" Type="http://schemas.openxmlformats.org/officeDocument/2006/relationships/image" Target="../media/image5.tiff"/></Relationships>
</file>

<file path=ppt/diagrams/_rels/data4.xml.rels><?xml version="1.0" encoding="UTF-8" standalone="yes"?>
<Relationships xmlns="http://schemas.openxmlformats.org/package/2006/relationships"><Relationship Id="rId1" Type="http://schemas.openxmlformats.org/officeDocument/2006/relationships/image" Target="../media/image5.tiff"/></Relationships>
</file>

<file path=ppt/diagrams/_rels/data5.xml.rels><?xml version="1.0" encoding="UTF-8" standalone="yes"?>
<Relationships xmlns="http://schemas.openxmlformats.org/package/2006/relationships"><Relationship Id="rId1" Type="http://schemas.openxmlformats.org/officeDocument/2006/relationships/image" Target="../media/image5.tiff"/></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3C4709-A635-984D-88CC-6975E1E07F7C}" type="doc">
      <dgm:prSet loTypeId="urn:microsoft.com/office/officeart/2005/8/layout/chart3" loCatId="" qsTypeId="urn:microsoft.com/office/officeart/2005/8/quickstyle/simple1" qsCatId="simple" csTypeId="urn:microsoft.com/office/officeart/2005/8/colors/colorful5" csCatId="colorful" phldr="1"/>
      <dgm:spPr/>
    </dgm:pt>
    <dgm:pt modelId="{6A6D5EA2-AAE8-8D44-ADE3-ACF24CABDC69}" type="pres">
      <dgm:prSet presAssocID="{193C4709-A635-984D-88CC-6975E1E07F7C}" presName="compositeShape" presStyleCnt="0">
        <dgm:presLayoutVars>
          <dgm:chMax val="7"/>
          <dgm:dir/>
          <dgm:resizeHandles val="exact"/>
        </dgm:presLayoutVars>
      </dgm:prSet>
      <dgm:spPr/>
    </dgm:pt>
  </dgm:ptLst>
  <dgm:cxnLst>
    <dgm:cxn modelId="{A8A398E5-BEE5-BA41-A6CE-2D136E9A8762}" type="presOf" srcId="{193C4709-A635-984D-88CC-6975E1E07F7C}" destId="{6A6D5EA2-AAE8-8D44-ADE3-ACF24CABDC69}" srcOrd="0" destOrd="0" presId="urn:microsoft.com/office/officeart/2005/8/layout/chart3"/>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93C4709-A635-984D-88CC-6975E1E07F7C}" type="doc">
      <dgm:prSet loTypeId="urn:microsoft.com/office/officeart/2005/8/layout/chart3" loCatId="" qsTypeId="urn:microsoft.com/office/officeart/2005/8/quickstyle/simple1" qsCatId="simple" csTypeId="urn:microsoft.com/office/officeart/2005/8/colors/colorful5" csCatId="colorful" phldr="1"/>
      <dgm:spPr/>
    </dgm:pt>
    <dgm:pt modelId="{6A6D5EA2-AAE8-8D44-ADE3-ACF24CABDC69}" type="pres">
      <dgm:prSet presAssocID="{193C4709-A635-984D-88CC-6975E1E07F7C}" presName="compositeShape" presStyleCnt="0">
        <dgm:presLayoutVars>
          <dgm:chMax val="7"/>
          <dgm:dir/>
          <dgm:resizeHandles val="exact"/>
        </dgm:presLayoutVars>
      </dgm:prSet>
      <dgm:spPr/>
    </dgm:pt>
  </dgm:ptLst>
  <dgm:cxnLst>
    <dgm:cxn modelId="{A8A398E5-BEE5-BA41-A6CE-2D136E9A8762}" type="presOf" srcId="{193C4709-A635-984D-88CC-6975E1E07F7C}" destId="{6A6D5EA2-AAE8-8D44-ADE3-ACF24CABDC69}" srcOrd="0" destOrd="0" presId="urn:microsoft.com/office/officeart/2005/8/layout/chart3"/>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93C4709-A635-984D-88CC-6975E1E07F7C}" type="doc">
      <dgm:prSet loTypeId="urn:microsoft.com/office/officeart/2005/8/layout/chart3" loCatId="" qsTypeId="urn:microsoft.com/office/officeart/2005/8/quickstyle/simple1" qsCatId="simple" csTypeId="urn:microsoft.com/office/officeart/2005/8/colors/colorful5" csCatId="colorful" phldr="1"/>
      <dgm:spPr/>
    </dgm:pt>
    <dgm:pt modelId="{6A6D5EA2-AAE8-8D44-ADE3-ACF24CABDC69}" type="pres">
      <dgm:prSet presAssocID="{193C4709-A635-984D-88CC-6975E1E07F7C}" presName="compositeShape" presStyleCnt="0">
        <dgm:presLayoutVars>
          <dgm:chMax val="7"/>
          <dgm:dir/>
          <dgm:resizeHandles val="exact"/>
        </dgm:presLayoutVars>
      </dgm:prSet>
      <dgm:spPr/>
    </dgm:pt>
  </dgm:ptLst>
  <dgm:cxnLst>
    <dgm:cxn modelId="{A8A398E5-BEE5-BA41-A6CE-2D136E9A8762}" type="presOf" srcId="{193C4709-A635-984D-88CC-6975E1E07F7C}" destId="{6A6D5EA2-AAE8-8D44-ADE3-ACF24CABDC69}" srcOrd="0" destOrd="0" presId="urn:microsoft.com/office/officeart/2005/8/layout/chart3"/>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93C4709-A635-984D-88CC-6975E1E07F7C}" type="doc">
      <dgm:prSet loTypeId="urn:microsoft.com/office/officeart/2005/8/layout/chart3" loCatId="" qsTypeId="urn:microsoft.com/office/officeart/2005/8/quickstyle/simple1" qsCatId="simple" csTypeId="urn:microsoft.com/office/officeart/2005/8/colors/colorful5" csCatId="colorful" phldr="1"/>
      <dgm:spPr/>
    </dgm:pt>
    <dgm:pt modelId="{6A6D5EA2-AAE8-8D44-ADE3-ACF24CABDC69}" type="pres">
      <dgm:prSet presAssocID="{193C4709-A635-984D-88CC-6975E1E07F7C}" presName="compositeShape" presStyleCnt="0">
        <dgm:presLayoutVars>
          <dgm:chMax val="7"/>
          <dgm:dir/>
          <dgm:resizeHandles val="exact"/>
        </dgm:presLayoutVars>
      </dgm:prSet>
      <dgm:spPr/>
    </dgm:pt>
  </dgm:ptLst>
  <dgm:cxnLst>
    <dgm:cxn modelId="{A8A398E5-BEE5-BA41-A6CE-2D136E9A8762}" type="presOf" srcId="{193C4709-A635-984D-88CC-6975E1E07F7C}" destId="{6A6D5EA2-AAE8-8D44-ADE3-ACF24CABDC69}" srcOrd="0" destOrd="0" presId="urn:microsoft.com/office/officeart/2005/8/layout/chart3"/>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93C4709-A635-984D-88CC-6975E1E07F7C}" type="doc">
      <dgm:prSet loTypeId="urn:microsoft.com/office/officeart/2005/8/layout/chart3" loCatId="" qsTypeId="urn:microsoft.com/office/officeart/2005/8/quickstyle/simple1" qsCatId="simple" csTypeId="urn:microsoft.com/office/officeart/2005/8/colors/colorful5" csCatId="colorful" phldr="1"/>
      <dgm:spPr/>
    </dgm:pt>
    <dgm:pt modelId="{6A6D5EA2-AAE8-8D44-ADE3-ACF24CABDC69}" type="pres">
      <dgm:prSet presAssocID="{193C4709-A635-984D-88CC-6975E1E07F7C}" presName="compositeShape" presStyleCnt="0">
        <dgm:presLayoutVars>
          <dgm:chMax val="7"/>
          <dgm:dir/>
          <dgm:resizeHandles val="exact"/>
        </dgm:presLayoutVars>
      </dgm:prSet>
      <dgm:spPr/>
    </dgm:pt>
  </dgm:ptLst>
  <dgm:cxnLst>
    <dgm:cxn modelId="{A8A398E5-BEE5-BA41-A6CE-2D136E9A8762}" type="presOf" srcId="{193C4709-A635-984D-88CC-6975E1E07F7C}" destId="{6A6D5EA2-AAE8-8D44-ADE3-ACF24CABDC69}" srcOrd="0" destOrd="0" presId="urn:microsoft.com/office/officeart/2005/8/layout/chart3"/>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2.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3.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4.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5.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EB8C8C-74FF-8143-A0FA-81B49547E45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E17B0A5-7825-9A42-B7F3-1301A161B0B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E88D396-07A9-764B-A9F0-B1F83CB469C1}" type="datetimeFigureOut">
              <a:rPr lang="en-US" smtClean="0"/>
              <a:t>2/5/22</a:t>
            </a:fld>
            <a:endParaRPr lang="en-US"/>
          </a:p>
        </p:txBody>
      </p:sp>
      <p:sp>
        <p:nvSpPr>
          <p:cNvPr id="4" name="Footer Placeholder 3">
            <a:extLst>
              <a:ext uri="{FF2B5EF4-FFF2-40B4-BE49-F238E27FC236}">
                <a16:creationId xmlns:a16="http://schemas.microsoft.com/office/drawing/2014/main" id="{9FD19621-9297-9644-9E11-C57E6CFEE6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D6522E3-BD32-BF41-AF3F-FA27E1B01F4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64AAAED-E5EB-0D4B-992F-05E282F61A7B}" type="slidenum">
              <a:rPr lang="en-US" smtClean="0"/>
              <a:t>‹#›</a:t>
            </a:fld>
            <a:endParaRPr lang="en-US"/>
          </a:p>
        </p:txBody>
      </p:sp>
    </p:spTree>
    <p:extLst>
      <p:ext uri="{BB962C8B-B14F-4D97-AF65-F5344CB8AC3E}">
        <p14:creationId xmlns:p14="http://schemas.microsoft.com/office/powerpoint/2010/main" val="41886170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9FEDE2-AE67-441A-9C43-4C8BD6F5637B}" type="datetimeFigureOut">
              <a:rPr lang="en-US" smtClean="0"/>
              <a:t>2/5/22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D1B00A-6659-47AF-907C-66BF12FC7CEE}" type="slidenum">
              <a:rPr lang="en-US" smtClean="0"/>
              <a:t>‹#›</a:t>
            </a:fld>
            <a:endParaRPr lang="en-US"/>
          </a:p>
        </p:txBody>
      </p:sp>
    </p:spTree>
    <p:extLst>
      <p:ext uri="{BB962C8B-B14F-4D97-AF65-F5344CB8AC3E}">
        <p14:creationId xmlns:p14="http://schemas.microsoft.com/office/powerpoint/2010/main" val="26508727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4F2D7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BF379-23D4-8F46-B014-F18E74EAB56A}"/>
              </a:ext>
            </a:extLst>
          </p:cNvPr>
          <p:cNvSpPr>
            <a:spLocks noGrp="1"/>
          </p:cNvSpPr>
          <p:nvPr>
            <p:ph type="ctrTitle"/>
          </p:nvPr>
        </p:nvSpPr>
        <p:spPr>
          <a:xfrm>
            <a:off x="3973321" y="2520683"/>
            <a:ext cx="6663814" cy="1369628"/>
          </a:xfrm>
        </p:spPr>
        <p:txBody>
          <a:bodyPr anchor="b">
            <a:noAutofit/>
          </a:bodyPr>
          <a:lstStyle>
            <a:lvl1pPr algn="l">
              <a:defRPr sz="45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05FBBF39-04B2-CA48-B611-B7D7ED5A84C1}"/>
              </a:ext>
            </a:extLst>
          </p:cNvPr>
          <p:cNvSpPr>
            <a:spLocks noGrp="1"/>
          </p:cNvSpPr>
          <p:nvPr>
            <p:ph type="subTitle" idx="1" hasCustomPrompt="1"/>
          </p:nvPr>
        </p:nvSpPr>
        <p:spPr>
          <a:xfrm>
            <a:off x="3973321" y="4075146"/>
            <a:ext cx="6663814" cy="438621"/>
          </a:xfrm>
        </p:spPr>
        <p:txBody>
          <a:bodyPr>
            <a:normAutofit/>
          </a:bodyPr>
          <a:lstStyle>
            <a:lvl1pPr marL="0" indent="0" algn="l">
              <a:buNone/>
              <a:defRPr sz="1600" b="1" i="0" spc="0" baseline="0">
                <a:solidFill>
                  <a:schemeClr val="bg2">
                    <a:lumMod val="7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SUBTITLE STYLE</a:t>
            </a:r>
          </a:p>
        </p:txBody>
      </p:sp>
      <p:pic>
        <p:nvPicPr>
          <p:cNvPr id="9" name="Picture 8">
            <a:extLst>
              <a:ext uri="{FF2B5EF4-FFF2-40B4-BE49-F238E27FC236}">
                <a16:creationId xmlns:a16="http://schemas.microsoft.com/office/drawing/2014/main" id="{54903545-E2BB-8545-A3FC-7F082E8FB243}"/>
              </a:ext>
            </a:extLst>
          </p:cNvPr>
          <p:cNvPicPr>
            <a:picLocks noChangeAspect="1"/>
          </p:cNvPicPr>
          <p:nvPr userDrawn="1"/>
        </p:nvPicPr>
        <p:blipFill>
          <a:blip r:embed="rId2"/>
          <a:stretch>
            <a:fillRect/>
          </a:stretch>
        </p:blipFill>
        <p:spPr>
          <a:xfrm>
            <a:off x="1240547" y="2520683"/>
            <a:ext cx="1795008" cy="1816634"/>
          </a:xfrm>
          <a:prstGeom prst="rect">
            <a:avLst/>
          </a:prstGeom>
        </p:spPr>
      </p:pic>
      <p:cxnSp>
        <p:nvCxnSpPr>
          <p:cNvPr id="14" name="Straight Connector 13">
            <a:extLst>
              <a:ext uri="{FF2B5EF4-FFF2-40B4-BE49-F238E27FC236}">
                <a16:creationId xmlns:a16="http://schemas.microsoft.com/office/drawing/2014/main" id="{082D27FC-0ABE-394C-B734-762CBDED703F}"/>
              </a:ext>
            </a:extLst>
          </p:cNvPr>
          <p:cNvCxnSpPr>
            <a:cxnSpLocks/>
          </p:cNvCxnSpPr>
          <p:nvPr userDrawn="1"/>
        </p:nvCxnSpPr>
        <p:spPr>
          <a:xfrm>
            <a:off x="3452351" y="2520683"/>
            <a:ext cx="0" cy="1882631"/>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5457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14" name="Picture Placeholder 2">
            <a:extLst>
              <a:ext uri="{FF2B5EF4-FFF2-40B4-BE49-F238E27FC236}">
                <a16:creationId xmlns:a16="http://schemas.microsoft.com/office/drawing/2014/main" id="{CEA0E46D-68C7-EA49-972B-4B5E0D36BC2D}"/>
              </a:ext>
            </a:extLst>
          </p:cNvPr>
          <p:cNvSpPr>
            <a:spLocks noGrp="1"/>
          </p:cNvSpPr>
          <p:nvPr>
            <p:ph type="pic" idx="10"/>
          </p:nvPr>
        </p:nvSpPr>
        <p:spPr>
          <a:xfrm>
            <a:off x="7666009" y="0"/>
            <a:ext cx="4525991"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9" name="Subtitle 2">
            <a:extLst>
              <a:ext uri="{FF2B5EF4-FFF2-40B4-BE49-F238E27FC236}">
                <a16:creationId xmlns:a16="http://schemas.microsoft.com/office/drawing/2014/main" id="{C290B6A0-330D-4E4D-8ABA-4C0207E82DA5}"/>
              </a:ext>
            </a:extLst>
          </p:cNvPr>
          <p:cNvSpPr>
            <a:spLocks noGrp="1"/>
          </p:cNvSpPr>
          <p:nvPr>
            <p:ph type="subTitle" idx="1" hasCustomPrompt="1"/>
          </p:nvPr>
        </p:nvSpPr>
        <p:spPr>
          <a:xfrm>
            <a:off x="767645" y="4792443"/>
            <a:ext cx="6079068" cy="349031"/>
          </a:xfrm>
        </p:spPr>
        <p:txBody>
          <a:bodyPr>
            <a:noAutofit/>
          </a:bodyPr>
          <a:lstStyle>
            <a:lvl1pPr marL="0" indent="0" algn="l">
              <a:lnSpc>
                <a:spcPct val="100000"/>
              </a:lnSpc>
              <a:buNone/>
              <a:defRPr sz="1600" b="1" i="0" spc="0" baseline="0">
                <a:solidFill>
                  <a:schemeClr val="bg2">
                    <a:lumMod val="7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HERE TO EDIT SUBTITLE</a:t>
            </a:r>
          </a:p>
        </p:txBody>
      </p:sp>
      <p:sp>
        <p:nvSpPr>
          <p:cNvPr id="13" name="Slide Number Placeholder 5">
            <a:extLst>
              <a:ext uri="{FF2B5EF4-FFF2-40B4-BE49-F238E27FC236}">
                <a16:creationId xmlns:a16="http://schemas.microsoft.com/office/drawing/2014/main" id="{FBC81490-6A4C-F94F-B598-F247C24BD2E7}"/>
              </a:ext>
            </a:extLst>
          </p:cNvPr>
          <p:cNvSpPr txBox="1">
            <a:spLocks/>
          </p:cNvSpPr>
          <p:nvPr userDrawn="1"/>
        </p:nvSpPr>
        <p:spPr>
          <a:xfrm>
            <a:off x="533093" y="6368750"/>
            <a:ext cx="448763" cy="165554"/>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rgbClr val="4F2D7F"/>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23EBD3-1EF8-AD4F-BAF6-F70C65CCC098}" type="slidenum">
              <a:rPr lang="en-US" smtClean="0"/>
              <a:pPr/>
              <a:t>‹#›</a:t>
            </a:fld>
            <a:endParaRPr lang="en-US" dirty="0"/>
          </a:p>
        </p:txBody>
      </p:sp>
      <p:sp>
        <p:nvSpPr>
          <p:cNvPr id="16" name="Footer Placeholder 4">
            <a:extLst>
              <a:ext uri="{FF2B5EF4-FFF2-40B4-BE49-F238E27FC236}">
                <a16:creationId xmlns:a16="http://schemas.microsoft.com/office/drawing/2014/main" id="{9BFBA1AE-EDAB-5B49-A9E6-62A418649443}"/>
              </a:ext>
            </a:extLst>
          </p:cNvPr>
          <p:cNvSpPr>
            <a:spLocks noGrp="1"/>
          </p:cNvSpPr>
          <p:nvPr>
            <p:ph type="ftr" sz="quarter" idx="3"/>
          </p:nvPr>
        </p:nvSpPr>
        <p:spPr>
          <a:xfrm>
            <a:off x="1098568" y="6368750"/>
            <a:ext cx="6623222" cy="165572"/>
          </a:xfrm>
          <a:prstGeom prst="rect">
            <a:avLst/>
          </a:prstGeom>
        </p:spPr>
        <p:txBody>
          <a:bodyPr anchor="ctr"/>
          <a:lstStyle>
            <a:lvl1pPr>
              <a:defRPr sz="1100" b="1" i="0">
                <a:latin typeface="Arial" panose="020B0604020202020204" pitchFamily="34" charset="0"/>
                <a:cs typeface="Arial" panose="020B0604020202020204" pitchFamily="34" charset="0"/>
              </a:defRPr>
            </a:lvl1pPr>
          </a:lstStyle>
          <a:p>
            <a:r>
              <a:rPr lang="en-US" dirty="0"/>
              <a:t>TARLETON STATE UNIVERSITY  </a:t>
            </a:r>
            <a:endParaRPr lang="en-US" dirty="0">
              <a:solidFill>
                <a:schemeClr val="bg2">
                  <a:lumMod val="75000"/>
                </a:schemeClr>
              </a:solidFill>
            </a:endParaRPr>
          </a:p>
        </p:txBody>
      </p:sp>
      <p:cxnSp>
        <p:nvCxnSpPr>
          <p:cNvPr id="17" name="Straight Connector 16">
            <a:extLst>
              <a:ext uri="{FF2B5EF4-FFF2-40B4-BE49-F238E27FC236}">
                <a16:creationId xmlns:a16="http://schemas.microsoft.com/office/drawing/2014/main" id="{C558A23A-1750-C64C-B3F0-4272F0EE4192}"/>
              </a:ext>
            </a:extLst>
          </p:cNvPr>
          <p:cNvCxnSpPr>
            <a:cxnSpLocks/>
          </p:cNvCxnSpPr>
          <p:nvPr userDrawn="1"/>
        </p:nvCxnSpPr>
        <p:spPr>
          <a:xfrm>
            <a:off x="533094" y="6220426"/>
            <a:ext cx="10485014" cy="0"/>
          </a:xfrm>
          <a:prstGeom prst="line">
            <a:avLst/>
          </a:prstGeom>
          <a:ln w="25400">
            <a:solidFill>
              <a:srgbClr val="4F2D7F"/>
            </a:solidFill>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F3D013E8-6651-3948-B6F5-D5998FFA8CC3}"/>
              </a:ext>
            </a:extLst>
          </p:cNvPr>
          <p:cNvPicPr>
            <a:picLocks noChangeAspect="1"/>
          </p:cNvPicPr>
          <p:nvPr userDrawn="1"/>
        </p:nvPicPr>
        <p:blipFill>
          <a:blip r:embed="rId2"/>
          <a:stretch>
            <a:fillRect/>
          </a:stretch>
        </p:blipFill>
        <p:spPr>
          <a:xfrm>
            <a:off x="11134820" y="5869059"/>
            <a:ext cx="780240" cy="702733"/>
          </a:xfrm>
          <a:prstGeom prst="rect">
            <a:avLst/>
          </a:prstGeom>
        </p:spPr>
      </p:pic>
      <p:sp>
        <p:nvSpPr>
          <p:cNvPr id="21" name="Title 1">
            <a:extLst>
              <a:ext uri="{FF2B5EF4-FFF2-40B4-BE49-F238E27FC236}">
                <a16:creationId xmlns:a16="http://schemas.microsoft.com/office/drawing/2014/main" id="{CE2A11C9-EBD4-6448-AB82-93995A4F0B14}"/>
              </a:ext>
            </a:extLst>
          </p:cNvPr>
          <p:cNvSpPr>
            <a:spLocks noGrp="1"/>
          </p:cNvSpPr>
          <p:nvPr>
            <p:ph type="ctrTitle"/>
          </p:nvPr>
        </p:nvSpPr>
        <p:spPr>
          <a:xfrm>
            <a:off x="767645" y="3161194"/>
            <a:ext cx="6663814" cy="1369628"/>
          </a:xfrm>
        </p:spPr>
        <p:txBody>
          <a:bodyPr anchor="b">
            <a:noAutofit/>
          </a:bodyPr>
          <a:lstStyle>
            <a:lvl1pPr algn="l">
              <a:defRPr sz="45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423254414"/>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329A64-8A2A-B541-BFC1-DFE6F955EFDC}"/>
              </a:ext>
            </a:extLst>
          </p:cNvPr>
          <p:cNvSpPr>
            <a:spLocks noGrp="1"/>
          </p:cNvSpPr>
          <p:nvPr>
            <p:ph idx="1"/>
          </p:nvPr>
        </p:nvSpPr>
        <p:spPr>
          <a:xfrm>
            <a:off x="533093" y="1450571"/>
            <a:ext cx="10820707" cy="4384854"/>
          </a:xfrm>
        </p:spPr>
        <p:txBody>
          <a:bodyPr anchor="ctr"/>
          <a:lstStyle>
            <a:lvl1pPr>
              <a:spcAft>
                <a:spcPts val="1200"/>
              </a:spcAft>
              <a:defRPr/>
            </a:lvl1pPr>
            <a:lvl2pPr>
              <a:spcAft>
                <a:spcPts val="1200"/>
              </a:spcAft>
              <a:buClr>
                <a:schemeClr val="tx1"/>
              </a:buClr>
              <a:defRPr/>
            </a:lvl2pPr>
            <a:lvl3pPr>
              <a:spcAft>
                <a:spcPts val="1200"/>
              </a:spcAft>
              <a:buClr>
                <a:schemeClr val="tx1"/>
              </a:buClr>
              <a:defRPr/>
            </a:lvl3pPr>
            <a:lvl4pPr>
              <a:spcAft>
                <a:spcPts val="1200"/>
              </a:spcAft>
              <a:buClr>
                <a:schemeClr val="tx1"/>
              </a:buClr>
              <a:defRPr/>
            </a:lvl4pPr>
            <a:lvl5pPr>
              <a:spcAft>
                <a:spcPts val="1200"/>
              </a:spcAft>
              <a:buClr>
                <a:schemeClr val="tx1"/>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AD4DB8A6-84F7-A643-AF30-65E2586B0201}"/>
              </a:ext>
            </a:extLst>
          </p:cNvPr>
          <p:cNvSpPr>
            <a:spLocks noGrp="1"/>
          </p:cNvSpPr>
          <p:nvPr>
            <p:ph type="sldNum" sz="quarter" idx="12"/>
          </p:nvPr>
        </p:nvSpPr>
        <p:spPr/>
        <p:txBody>
          <a:bodyPr/>
          <a:lstStyle/>
          <a:p>
            <a:fld id="{AA23EBD3-1EF8-AD4F-BAF6-F70C65CCC098}" type="slidenum">
              <a:rPr lang="en-US" smtClean="0"/>
              <a:t>‹#›</a:t>
            </a:fld>
            <a:endParaRPr lang="en-US" dirty="0"/>
          </a:p>
        </p:txBody>
      </p:sp>
      <p:sp>
        <p:nvSpPr>
          <p:cNvPr id="9" name="Title Placeholder 1">
            <a:extLst>
              <a:ext uri="{FF2B5EF4-FFF2-40B4-BE49-F238E27FC236}">
                <a16:creationId xmlns:a16="http://schemas.microsoft.com/office/drawing/2014/main" id="{6FD6EC29-9A23-0D4A-BE61-703D0922AA03}"/>
              </a:ext>
            </a:extLst>
          </p:cNvPr>
          <p:cNvSpPr>
            <a:spLocks noGrp="1"/>
          </p:cNvSpPr>
          <p:nvPr>
            <p:ph type="title"/>
          </p:nvPr>
        </p:nvSpPr>
        <p:spPr>
          <a:xfrm>
            <a:off x="533094" y="464610"/>
            <a:ext cx="10515600" cy="629464"/>
          </a:xfrm>
          <a:prstGeom prst="rect">
            <a:avLst/>
          </a:prstGeom>
        </p:spPr>
        <p:txBody>
          <a:bodyPr vert="horz" lIns="91440" tIns="45720" rIns="91440" bIns="45720" rtlCol="0" anchor="ctr">
            <a:normAutofit/>
          </a:bodyPr>
          <a:lstStyle/>
          <a:p>
            <a:r>
              <a:rPr lang="en-US" dirty="0"/>
              <a:t>Click to edit Master title style</a:t>
            </a:r>
          </a:p>
        </p:txBody>
      </p:sp>
      <p:sp>
        <p:nvSpPr>
          <p:cNvPr id="11" name="Footer Placeholder 4">
            <a:extLst>
              <a:ext uri="{FF2B5EF4-FFF2-40B4-BE49-F238E27FC236}">
                <a16:creationId xmlns:a16="http://schemas.microsoft.com/office/drawing/2014/main" id="{8B492F05-B125-6F4E-9A69-D7959FC23A1B}"/>
              </a:ext>
            </a:extLst>
          </p:cNvPr>
          <p:cNvSpPr>
            <a:spLocks noGrp="1"/>
          </p:cNvSpPr>
          <p:nvPr>
            <p:ph type="ftr" sz="quarter" idx="3"/>
          </p:nvPr>
        </p:nvSpPr>
        <p:spPr>
          <a:xfrm>
            <a:off x="1098568" y="6368750"/>
            <a:ext cx="6623222" cy="165572"/>
          </a:xfrm>
          <a:prstGeom prst="rect">
            <a:avLst/>
          </a:prstGeom>
        </p:spPr>
        <p:txBody>
          <a:bodyPr anchor="ctr"/>
          <a:lstStyle>
            <a:lvl1pPr>
              <a:defRPr sz="1100" b="1" i="0">
                <a:latin typeface="Arial" panose="020B0604020202020204" pitchFamily="34" charset="0"/>
                <a:cs typeface="Arial" panose="020B0604020202020204" pitchFamily="34" charset="0"/>
              </a:defRPr>
            </a:lvl1pPr>
          </a:lstStyle>
          <a:p>
            <a:r>
              <a:rPr lang="en-US" dirty="0"/>
              <a:t>TARLETON STATE UNIVERSITY  </a:t>
            </a:r>
            <a:endParaRPr lang="en-US" dirty="0">
              <a:solidFill>
                <a:schemeClr val="bg2">
                  <a:lumMod val="75000"/>
                </a:schemeClr>
              </a:solidFill>
            </a:endParaRPr>
          </a:p>
        </p:txBody>
      </p:sp>
      <p:cxnSp>
        <p:nvCxnSpPr>
          <p:cNvPr id="8" name="Straight Connector 7">
            <a:extLst>
              <a:ext uri="{FF2B5EF4-FFF2-40B4-BE49-F238E27FC236}">
                <a16:creationId xmlns:a16="http://schemas.microsoft.com/office/drawing/2014/main" id="{8A2A1DB2-E781-464F-B282-575B8AAE0D85}"/>
              </a:ext>
            </a:extLst>
          </p:cNvPr>
          <p:cNvCxnSpPr>
            <a:cxnSpLocks/>
          </p:cNvCxnSpPr>
          <p:nvPr userDrawn="1"/>
        </p:nvCxnSpPr>
        <p:spPr>
          <a:xfrm>
            <a:off x="533094" y="6220426"/>
            <a:ext cx="10485014" cy="0"/>
          </a:xfrm>
          <a:prstGeom prst="line">
            <a:avLst/>
          </a:prstGeom>
          <a:ln w="25400">
            <a:solidFill>
              <a:srgbClr val="4F2D7F"/>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0F92F528-BF80-6A43-9AB7-60310C3955D0}"/>
              </a:ext>
            </a:extLst>
          </p:cNvPr>
          <p:cNvPicPr>
            <a:picLocks noChangeAspect="1"/>
          </p:cNvPicPr>
          <p:nvPr userDrawn="1"/>
        </p:nvPicPr>
        <p:blipFill>
          <a:blip r:embed="rId2"/>
          <a:stretch>
            <a:fillRect/>
          </a:stretch>
        </p:blipFill>
        <p:spPr>
          <a:xfrm>
            <a:off x="11134820" y="5869059"/>
            <a:ext cx="780240" cy="702733"/>
          </a:xfrm>
          <a:prstGeom prst="rect">
            <a:avLst/>
          </a:prstGeom>
        </p:spPr>
      </p:pic>
    </p:spTree>
    <p:extLst>
      <p:ext uri="{BB962C8B-B14F-4D97-AF65-F5344CB8AC3E}">
        <p14:creationId xmlns:p14="http://schemas.microsoft.com/office/powerpoint/2010/main" val="3811175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53EC0-B75A-3C42-8697-409F45A2DD9E}"/>
              </a:ext>
            </a:extLst>
          </p:cNvPr>
          <p:cNvSpPr>
            <a:spLocks noGrp="1"/>
          </p:cNvSpPr>
          <p:nvPr>
            <p:ph type="title"/>
          </p:nvPr>
        </p:nvSpPr>
        <p:spPr>
          <a:xfrm>
            <a:off x="831850" y="1116614"/>
            <a:ext cx="10515600" cy="2852737"/>
          </a:xfrm>
        </p:spPr>
        <p:txBody>
          <a:bodyPr anchor="b">
            <a:normAutofit/>
          </a:bodyPr>
          <a:lstStyle>
            <a:lvl1pPr>
              <a:defRPr sz="5500">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460E61E0-1345-BA46-8A07-B127CAB8359E}"/>
              </a:ext>
            </a:extLst>
          </p:cNvPr>
          <p:cNvSpPr>
            <a:spLocks noGrp="1"/>
          </p:cNvSpPr>
          <p:nvPr>
            <p:ph type="body" idx="1"/>
          </p:nvPr>
        </p:nvSpPr>
        <p:spPr>
          <a:xfrm>
            <a:off x="831850" y="4125829"/>
            <a:ext cx="10515600" cy="584527"/>
          </a:xfrm>
        </p:spPr>
        <p:txBody>
          <a:bodyPr/>
          <a:lstStyle>
            <a:lvl1pPr marL="0" indent="0">
              <a:buNone/>
              <a:defRPr sz="2400" b="1" cap="all" baseline="0">
                <a:solidFill>
                  <a:schemeClr val="bg2">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6" name="Slide Number Placeholder 5">
            <a:extLst>
              <a:ext uri="{FF2B5EF4-FFF2-40B4-BE49-F238E27FC236}">
                <a16:creationId xmlns:a16="http://schemas.microsoft.com/office/drawing/2014/main" id="{D2DAEB16-9681-444A-B220-096CEAF149A1}"/>
              </a:ext>
            </a:extLst>
          </p:cNvPr>
          <p:cNvSpPr>
            <a:spLocks noGrp="1"/>
          </p:cNvSpPr>
          <p:nvPr>
            <p:ph type="sldNum" sz="quarter" idx="12"/>
          </p:nvPr>
        </p:nvSpPr>
        <p:spPr/>
        <p:txBody>
          <a:bodyPr/>
          <a:lstStyle/>
          <a:p>
            <a:fld id="{AA23EBD3-1EF8-AD4F-BAF6-F70C65CCC098}" type="slidenum">
              <a:rPr lang="en-US" smtClean="0"/>
              <a:t>‹#›</a:t>
            </a:fld>
            <a:endParaRPr lang="en-US" dirty="0"/>
          </a:p>
        </p:txBody>
      </p:sp>
      <p:sp>
        <p:nvSpPr>
          <p:cNvPr id="11" name="Footer Placeholder 4">
            <a:extLst>
              <a:ext uri="{FF2B5EF4-FFF2-40B4-BE49-F238E27FC236}">
                <a16:creationId xmlns:a16="http://schemas.microsoft.com/office/drawing/2014/main" id="{1FA04B4A-1586-CF4D-B09F-4C427A90C84C}"/>
              </a:ext>
            </a:extLst>
          </p:cNvPr>
          <p:cNvSpPr>
            <a:spLocks noGrp="1"/>
          </p:cNvSpPr>
          <p:nvPr>
            <p:ph type="ftr" sz="quarter" idx="3"/>
          </p:nvPr>
        </p:nvSpPr>
        <p:spPr>
          <a:xfrm>
            <a:off x="1098568" y="6368750"/>
            <a:ext cx="6623222" cy="165572"/>
          </a:xfrm>
          <a:prstGeom prst="rect">
            <a:avLst/>
          </a:prstGeom>
        </p:spPr>
        <p:txBody>
          <a:bodyPr anchor="ctr"/>
          <a:lstStyle>
            <a:lvl1pPr>
              <a:defRPr sz="1100" b="1" i="0">
                <a:latin typeface="Arial" panose="020B0604020202020204" pitchFamily="34" charset="0"/>
                <a:cs typeface="Arial" panose="020B0604020202020204" pitchFamily="34" charset="0"/>
              </a:defRPr>
            </a:lvl1pPr>
          </a:lstStyle>
          <a:p>
            <a:r>
              <a:rPr lang="en-US" dirty="0"/>
              <a:t>TARLETON STATE UNIVERSITY  </a:t>
            </a:r>
            <a:endParaRPr lang="en-US" dirty="0">
              <a:solidFill>
                <a:schemeClr val="bg2">
                  <a:lumMod val="75000"/>
                </a:schemeClr>
              </a:solidFill>
            </a:endParaRPr>
          </a:p>
        </p:txBody>
      </p:sp>
      <p:cxnSp>
        <p:nvCxnSpPr>
          <p:cNvPr id="8" name="Straight Connector 7">
            <a:extLst>
              <a:ext uri="{FF2B5EF4-FFF2-40B4-BE49-F238E27FC236}">
                <a16:creationId xmlns:a16="http://schemas.microsoft.com/office/drawing/2014/main" id="{94C87622-5CEE-5B42-A574-06518095D548}"/>
              </a:ext>
            </a:extLst>
          </p:cNvPr>
          <p:cNvCxnSpPr>
            <a:cxnSpLocks/>
          </p:cNvCxnSpPr>
          <p:nvPr userDrawn="1"/>
        </p:nvCxnSpPr>
        <p:spPr>
          <a:xfrm>
            <a:off x="533094" y="6220426"/>
            <a:ext cx="10485014" cy="0"/>
          </a:xfrm>
          <a:prstGeom prst="line">
            <a:avLst/>
          </a:prstGeom>
          <a:ln w="25400">
            <a:solidFill>
              <a:srgbClr val="4F2D7F"/>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5AEFE9B9-B4AB-A04A-AA08-1BD37D0E18B6}"/>
              </a:ext>
            </a:extLst>
          </p:cNvPr>
          <p:cNvPicPr>
            <a:picLocks noChangeAspect="1"/>
          </p:cNvPicPr>
          <p:nvPr userDrawn="1"/>
        </p:nvPicPr>
        <p:blipFill>
          <a:blip r:embed="rId2"/>
          <a:stretch>
            <a:fillRect/>
          </a:stretch>
        </p:blipFill>
        <p:spPr>
          <a:xfrm>
            <a:off x="11134820" y="5869059"/>
            <a:ext cx="780240" cy="702733"/>
          </a:xfrm>
          <a:prstGeom prst="rect">
            <a:avLst/>
          </a:prstGeom>
        </p:spPr>
      </p:pic>
    </p:spTree>
    <p:extLst>
      <p:ext uri="{BB962C8B-B14F-4D97-AF65-F5344CB8AC3E}">
        <p14:creationId xmlns:p14="http://schemas.microsoft.com/office/powerpoint/2010/main" val="2493591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B4D18B-FBD5-0448-9D63-982BB1258C31}"/>
              </a:ext>
            </a:extLst>
          </p:cNvPr>
          <p:cNvSpPr>
            <a:spLocks noGrp="1"/>
          </p:cNvSpPr>
          <p:nvPr>
            <p:ph sz="half" idx="1"/>
          </p:nvPr>
        </p:nvSpPr>
        <p:spPr>
          <a:xfrm>
            <a:off x="838200" y="1035845"/>
            <a:ext cx="4969476" cy="488279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49BBA41A-24D9-B844-9865-477590D23511}"/>
              </a:ext>
            </a:extLst>
          </p:cNvPr>
          <p:cNvSpPr>
            <a:spLocks noGrp="1"/>
          </p:cNvSpPr>
          <p:nvPr>
            <p:ph sz="half" idx="2"/>
          </p:nvPr>
        </p:nvSpPr>
        <p:spPr>
          <a:xfrm>
            <a:off x="6384324" y="1035845"/>
            <a:ext cx="4969476" cy="488279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DB22B45B-2494-834B-B876-DE3D5531330A}"/>
              </a:ext>
            </a:extLst>
          </p:cNvPr>
          <p:cNvSpPr>
            <a:spLocks noGrp="1"/>
          </p:cNvSpPr>
          <p:nvPr>
            <p:ph type="sldNum" sz="quarter" idx="12"/>
          </p:nvPr>
        </p:nvSpPr>
        <p:spPr/>
        <p:txBody>
          <a:bodyPr/>
          <a:lstStyle/>
          <a:p>
            <a:fld id="{AA23EBD3-1EF8-AD4F-BAF6-F70C65CCC098}" type="slidenum">
              <a:rPr lang="en-US" smtClean="0"/>
              <a:t>‹#›</a:t>
            </a:fld>
            <a:endParaRPr lang="en-US" dirty="0"/>
          </a:p>
        </p:txBody>
      </p:sp>
      <p:cxnSp>
        <p:nvCxnSpPr>
          <p:cNvPr id="11" name="Straight Connector 10">
            <a:extLst>
              <a:ext uri="{FF2B5EF4-FFF2-40B4-BE49-F238E27FC236}">
                <a16:creationId xmlns:a16="http://schemas.microsoft.com/office/drawing/2014/main" id="{D8F1AA71-061C-E04F-8907-EAD50EB0CDB2}"/>
              </a:ext>
            </a:extLst>
          </p:cNvPr>
          <p:cNvCxnSpPr>
            <a:cxnSpLocks/>
          </p:cNvCxnSpPr>
          <p:nvPr userDrawn="1"/>
        </p:nvCxnSpPr>
        <p:spPr>
          <a:xfrm>
            <a:off x="6096000" y="1035805"/>
            <a:ext cx="0" cy="4883231"/>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95FF665A-D800-F449-96DE-CFB576C680AA}"/>
              </a:ext>
            </a:extLst>
          </p:cNvPr>
          <p:cNvSpPr>
            <a:spLocks noGrp="1"/>
          </p:cNvSpPr>
          <p:nvPr>
            <p:ph type="title"/>
          </p:nvPr>
        </p:nvSpPr>
        <p:spPr>
          <a:xfrm>
            <a:off x="838200" y="376036"/>
            <a:ext cx="10515600" cy="468781"/>
          </a:xfrm>
        </p:spPr>
        <p:txBody>
          <a:bodyPr/>
          <a:lstStyle/>
          <a:p>
            <a:r>
              <a:rPr lang="en-US" dirty="0"/>
              <a:t>Click to edit Master title style</a:t>
            </a:r>
          </a:p>
        </p:txBody>
      </p:sp>
      <p:sp>
        <p:nvSpPr>
          <p:cNvPr id="14" name="Footer Placeholder 4">
            <a:extLst>
              <a:ext uri="{FF2B5EF4-FFF2-40B4-BE49-F238E27FC236}">
                <a16:creationId xmlns:a16="http://schemas.microsoft.com/office/drawing/2014/main" id="{344D1533-9155-1C4A-954E-DAE904447018}"/>
              </a:ext>
            </a:extLst>
          </p:cNvPr>
          <p:cNvSpPr>
            <a:spLocks noGrp="1"/>
          </p:cNvSpPr>
          <p:nvPr>
            <p:ph type="ftr" sz="quarter" idx="3"/>
          </p:nvPr>
        </p:nvSpPr>
        <p:spPr>
          <a:xfrm>
            <a:off x="1098568" y="6368750"/>
            <a:ext cx="6623222" cy="165572"/>
          </a:xfrm>
          <a:prstGeom prst="rect">
            <a:avLst/>
          </a:prstGeom>
        </p:spPr>
        <p:txBody>
          <a:bodyPr anchor="ctr"/>
          <a:lstStyle>
            <a:lvl1pPr>
              <a:defRPr sz="1100" b="1" i="0">
                <a:latin typeface="Arial" panose="020B0604020202020204" pitchFamily="34" charset="0"/>
                <a:cs typeface="Arial" panose="020B0604020202020204" pitchFamily="34" charset="0"/>
              </a:defRPr>
            </a:lvl1pPr>
          </a:lstStyle>
          <a:p>
            <a:r>
              <a:rPr lang="en-US" dirty="0"/>
              <a:t>TARLETON STATE UNIVERSITY  </a:t>
            </a:r>
            <a:endParaRPr lang="en-US" dirty="0">
              <a:solidFill>
                <a:schemeClr val="bg2">
                  <a:lumMod val="75000"/>
                </a:schemeClr>
              </a:solidFill>
            </a:endParaRPr>
          </a:p>
        </p:txBody>
      </p:sp>
      <p:cxnSp>
        <p:nvCxnSpPr>
          <p:cNvPr id="9" name="Straight Connector 8">
            <a:extLst>
              <a:ext uri="{FF2B5EF4-FFF2-40B4-BE49-F238E27FC236}">
                <a16:creationId xmlns:a16="http://schemas.microsoft.com/office/drawing/2014/main" id="{37CAEE1F-A474-6C4E-88D3-9EDF53C60FC6}"/>
              </a:ext>
            </a:extLst>
          </p:cNvPr>
          <p:cNvCxnSpPr>
            <a:cxnSpLocks/>
          </p:cNvCxnSpPr>
          <p:nvPr userDrawn="1"/>
        </p:nvCxnSpPr>
        <p:spPr>
          <a:xfrm>
            <a:off x="533094" y="6220426"/>
            <a:ext cx="10485014" cy="0"/>
          </a:xfrm>
          <a:prstGeom prst="line">
            <a:avLst/>
          </a:prstGeom>
          <a:ln w="25400">
            <a:solidFill>
              <a:srgbClr val="4F2D7F"/>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CD3EB843-D1AD-8041-BB93-78AA1D17A62C}"/>
              </a:ext>
            </a:extLst>
          </p:cNvPr>
          <p:cNvPicPr>
            <a:picLocks noChangeAspect="1"/>
          </p:cNvPicPr>
          <p:nvPr userDrawn="1"/>
        </p:nvPicPr>
        <p:blipFill>
          <a:blip r:embed="rId2"/>
          <a:stretch>
            <a:fillRect/>
          </a:stretch>
        </p:blipFill>
        <p:spPr>
          <a:xfrm>
            <a:off x="11134820" y="5869059"/>
            <a:ext cx="780240" cy="702733"/>
          </a:xfrm>
          <a:prstGeom prst="rect">
            <a:avLst/>
          </a:prstGeom>
        </p:spPr>
      </p:pic>
    </p:spTree>
    <p:extLst>
      <p:ext uri="{BB962C8B-B14F-4D97-AF65-F5344CB8AC3E}">
        <p14:creationId xmlns:p14="http://schemas.microsoft.com/office/powerpoint/2010/main" val="4220420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DB88BCC-12DA-1646-97F5-31DE965AA0FE}"/>
              </a:ext>
            </a:extLst>
          </p:cNvPr>
          <p:cNvSpPr>
            <a:spLocks noGrp="1"/>
          </p:cNvSpPr>
          <p:nvPr>
            <p:ph type="body" idx="1"/>
          </p:nvPr>
        </p:nvSpPr>
        <p:spPr>
          <a:xfrm>
            <a:off x="839789" y="1039273"/>
            <a:ext cx="5062624" cy="559786"/>
          </a:xfrm>
        </p:spPr>
        <p:txBody>
          <a:bodyPr anchor="b">
            <a:noAutofit/>
          </a:bodyPr>
          <a:lstStyle>
            <a:lvl1pPr marL="0" indent="0" algn="l">
              <a:buNone/>
              <a:defRPr sz="2000" b="1" cap="all" baseline="0">
                <a:solidFill>
                  <a:schemeClr val="bg2">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BAD1E175-9515-D147-BD39-CD7688F6166F}"/>
              </a:ext>
            </a:extLst>
          </p:cNvPr>
          <p:cNvSpPr>
            <a:spLocks noGrp="1"/>
          </p:cNvSpPr>
          <p:nvPr>
            <p:ph sz="half" idx="2"/>
          </p:nvPr>
        </p:nvSpPr>
        <p:spPr>
          <a:xfrm>
            <a:off x="839789" y="1793515"/>
            <a:ext cx="5062624" cy="408579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638DFB8E-D116-6A49-950D-8A2216F201E4}"/>
              </a:ext>
            </a:extLst>
          </p:cNvPr>
          <p:cNvSpPr>
            <a:spLocks noGrp="1"/>
          </p:cNvSpPr>
          <p:nvPr>
            <p:ph type="body" sz="quarter" idx="3"/>
          </p:nvPr>
        </p:nvSpPr>
        <p:spPr>
          <a:xfrm>
            <a:off x="6289588" y="1039273"/>
            <a:ext cx="5065800" cy="559786"/>
          </a:xfrm>
        </p:spPr>
        <p:txBody>
          <a:bodyPr anchor="b">
            <a:normAutofit/>
          </a:bodyPr>
          <a:lstStyle>
            <a:lvl1pPr marL="0" indent="0" algn="l">
              <a:buNone/>
              <a:defRPr sz="2000" b="1" cap="all" baseline="0">
                <a:solidFill>
                  <a:schemeClr val="bg2">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948F8C2-37F6-B34E-AD58-7E1EB0F576F7}"/>
              </a:ext>
            </a:extLst>
          </p:cNvPr>
          <p:cNvSpPr>
            <a:spLocks noGrp="1"/>
          </p:cNvSpPr>
          <p:nvPr>
            <p:ph sz="quarter" idx="4"/>
          </p:nvPr>
        </p:nvSpPr>
        <p:spPr>
          <a:xfrm>
            <a:off x="6289588" y="1793515"/>
            <a:ext cx="5065799" cy="408579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8">
            <a:extLst>
              <a:ext uri="{FF2B5EF4-FFF2-40B4-BE49-F238E27FC236}">
                <a16:creationId xmlns:a16="http://schemas.microsoft.com/office/drawing/2014/main" id="{5EC785BA-BD62-CC44-B92D-CE498B6E665A}"/>
              </a:ext>
            </a:extLst>
          </p:cNvPr>
          <p:cNvSpPr>
            <a:spLocks noGrp="1"/>
          </p:cNvSpPr>
          <p:nvPr>
            <p:ph type="sldNum" sz="quarter" idx="12"/>
          </p:nvPr>
        </p:nvSpPr>
        <p:spPr/>
        <p:txBody>
          <a:bodyPr/>
          <a:lstStyle/>
          <a:p>
            <a:fld id="{AA23EBD3-1EF8-AD4F-BAF6-F70C65CCC098}" type="slidenum">
              <a:rPr lang="en-US" smtClean="0"/>
              <a:t>‹#›</a:t>
            </a:fld>
            <a:endParaRPr lang="en-US" dirty="0"/>
          </a:p>
        </p:txBody>
      </p:sp>
      <p:cxnSp>
        <p:nvCxnSpPr>
          <p:cNvPr id="13" name="Straight Connector 12">
            <a:extLst>
              <a:ext uri="{FF2B5EF4-FFF2-40B4-BE49-F238E27FC236}">
                <a16:creationId xmlns:a16="http://schemas.microsoft.com/office/drawing/2014/main" id="{85C907F2-1402-D445-8427-6A8453296D46}"/>
              </a:ext>
            </a:extLst>
          </p:cNvPr>
          <p:cNvCxnSpPr>
            <a:cxnSpLocks/>
          </p:cNvCxnSpPr>
          <p:nvPr userDrawn="1"/>
        </p:nvCxnSpPr>
        <p:spPr>
          <a:xfrm>
            <a:off x="6096000" y="1039273"/>
            <a:ext cx="0" cy="4995614"/>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01E4046D-70AE-7548-BD7B-AC8B63AA4976}"/>
              </a:ext>
            </a:extLst>
          </p:cNvPr>
          <p:cNvSpPr>
            <a:spLocks noGrp="1"/>
          </p:cNvSpPr>
          <p:nvPr>
            <p:ph type="title"/>
          </p:nvPr>
        </p:nvSpPr>
        <p:spPr>
          <a:xfrm>
            <a:off x="838200" y="376036"/>
            <a:ext cx="10515600" cy="468781"/>
          </a:xfrm>
        </p:spPr>
        <p:txBody>
          <a:bodyPr/>
          <a:lstStyle/>
          <a:p>
            <a:r>
              <a:rPr lang="en-US" dirty="0"/>
              <a:t>Click to edit Master title style</a:t>
            </a:r>
          </a:p>
        </p:txBody>
      </p:sp>
      <p:sp>
        <p:nvSpPr>
          <p:cNvPr id="17" name="Footer Placeholder 4">
            <a:extLst>
              <a:ext uri="{FF2B5EF4-FFF2-40B4-BE49-F238E27FC236}">
                <a16:creationId xmlns:a16="http://schemas.microsoft.com/office/drawing/2014/main" id="{1447FDBD-B1AF-0D47-A586-23BC38E77B70}"/>
              </a:ext>
            </a:extLst>
          </p:cNvPr>
          <p:cNvSpPr>
            <a:spLocks noGrp="1"/>
          </p:cNvSpPr>
          <p:nvPr>
            <p:ph type="ftr" sz="quarter" idx="13"/>
          </p:nvPr>
        </p:nvSpPr>
        <p:spPr>
          <a:xfrm>
            <a:off x="1098568" y="6368750"/>
            <a:ext cx="6623222" cy="165572"/>
          </a:xfrm>
          <a:prstGeom prst="rect">
            <a:avLst/>
          </a:prstGeom>
        </p:spPr>
        <p:txBody>
          <a:bodyPr anchor="ctr"/>
          <a:lstStyle>
            <a:lvl1pPr>
              <a:defRPr sz="1100" b="1" i="0">
                <a:latin typeface="Arial" panose="020B0604020202020204" pitchFamily="34" charset="0"/>
                <a:cs typeface="Arial" panose="020B0604020202020204" pitchFamily="34" charset="0"/>
              </a:defRPr>
            </a:lvl1pPr>
          </a:lstStyle>
          <a:p>
            <a:r>
              <a:rPr lang="en-US" dirty="0"/>
              <a:t>TARLETON STATE UNIVERSITY  </a:t>
            </a:r>
            <a:endParaRPr lang="en-US" dirty="0">
              <a:solidFill>
                <a:schemeClr val="bg2">
                  <a:lumMod val="75000"/>
                </a:schemeClr>
              </a:solidFill>
            </a:endParaRPr>
          </a:p>
        </p:txBody>
      </p:sp>
      <p:cxnSp>
        <p:nvCxnSpPr>
          <p:cNvPr id="11" name="Straight Connector 10">
            <a:extLst>
              <a:ext uri="{FF2B5EF4-FFF2-40B4-BE49-F238E27FC236}">
                <a16:creationId xmlns:a16="http://schemas.microsoft.com/office/drawing/2014/main" id="{199206BE-FFBA-0345-BDE2-D4EE5C5DEC9B}"/>
              </a:ext>
            </a:extLst>
          </p:cNvPr>
          <p:cNvCxnSpPr>
            <a:cxnSpLocks/>
          </p:cNvCxnSpPr>
          <p:nvPr userDrawn="1"/>
        </p:nvCxnSpPr>
        <p:spPr>
          <a:xfrm>
            <a:off x="533094" y="6220426"/>
            <a:ext cx="10485014" cy="0"/>
          </a:xfrm>
          <a:prstGeom prst="line">
            <a:avLst/>
          </a:prstGeom>
          <a:ln w="25400">
            <a:solidFill>
              <a:srgbClr val="4F2D7F"/>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781FFFD0-1AA0-BA4E-A261-3CB95030E1C9}"/>
              </a:ext>
            </a:extLst>
          </p:cNvPr>
          <p:cNvPicPr>
            <a:picLocks noChangeAspect="1"/>
          </p:cNvPicPr>
          <p:nvPr userDrawn="1"/>
        </p:nvPicPr>
        <p:blipFill>
          <a:blip r:embed="rId2"/>
          <a:stretch>
            <a:fillRect/>
          </a:stretch>
        </p:blipFill>
        <p:spPr>
          <a:xfrm>
            <a:off x="11134820" y="5869059"/>
            <a:ext cx="780240" cy="702733"/>
          </a:xfrm>
          <a:prstGeom prst="rect">
            <a:avLst/>
          </a:prstGeom>
        </p:spPr>
      </p:pic>
    </p:spTree>
    <p:extLst>
      <p:ext uri="{BB962C8B-B14F-4D97-AF65-F5344CB8AC3E}">
        <p14:creationId xmlns:p14="http://schemas.microsoft.com/office/powerpoint/2010/main" val="36310627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76F2F4B-6468-5A4C-9FF4-526B824CFEFA}"/>
              </a:ext>
            </a:extLst>
          </p:cNvPr>
          <p:cNvSpPr>
            <a:spLocks noGrp="1"/>
          </p:cNvSpPr>
          <p:nvPr>
            <p:ph type="sldNum" sz="quarter" idx="12"/>
          </p:nvPr>
        </p:nvSpPr>
        <p:spPr/>
        <p:txBody>
          <a:bodyPr/>
          <a:lstStyle/>
          <a:p>
            <a:fld id="{AA23EBD3-1EF8-AD4F-BAF6-F70C65CCC098}" type="slidenum">
              <a:rPr lang="en-US" smtClean="0"/>
              <a:t>‹#›</a:t>
            </a:fld>
            <a:endParaRPr lang="en-US" dirty="0"/>
          </a:p>
        </p:txBody>
      </p:sp>
      <p:sp>
        <p:nvSpPr>
          <p:cNvPr id="7" name="Title 1">
            <a:extLst>
              <a:ext uri="{FF2B5EF4-FFF2-40B4-BE49-F238E27FC236}">
                <a16:creationId xmlns:a16="http://schemas.microsoft.com/office/drawing/2014/main" id="{7A45C41A-82A9-E643-BBA6-E0E2F777C515}"/>
              </a:ext>
            </a:extLst>
          </p:cNvPr>
          <p:cNvSpPr>
            <a:spLocks noGrp="1"/>
          </p:cNvSpPr>
          <p:nvPr>
            <p:ph type="title"/>
          </p:nvPr>
        </p:nvSpPr>
        <p:spPr>
          <a:xfrm>
            <a:off x="838200" y="376036"/>
            <a:ext cx="10515600" cy="468781"/>
          </a:xfrm>
        </p:spPr>
        <p:txBody>
          <a:bodyPr/>
          <a:lstStyle/>
          <a:p>
            <a:r>
              <a:rPr lang="en-US" dirty="0"/>
              <a:t>Click to edit Master title style</a:t>
            </a:r>
          </a:p>
        </p:txBody>
      </p:sp>
      <p:sp>
        <p:nvSpPr>
          <p:cNvPr id="6" name="Footer Placeholder 4">
            <a:extLst>
              <a:ext uri="{FF2B5EF4-FFF2-40B4-BE49-F238E27FC236}">
                <a16:creationId xmlns:a16="http://schemas.microsoft.com/office/drawing/2014/main" id="{EE557BCE-662C-E24B-986D-AABFD07929C7}"/>
              </a:ext>
            </a:extLst>
          </p:cNvPr>
          <p:cNvSpPr>
            <a:spLocks noGrp="1"/>
          </p:cNvSpPr>
          <p:nvPr>
            <p:ph type="ftr" sz="quarter" idx="3"/>
          </p:nvPr>
        </p:nvSpPr>
        <p:spPr>
          <a:xfrm>
            <a:off x="1098568" y="6368750"/>
            <a:ext cx="6623222" cy="165572"/>
          </a:xfrm>
          <a:prstGeom prst="rect">
            <a:avLst/>
          </a:prstGeom>
        </p:spPr>
        <p:txBody>
          <a:bodyPr anchor="ctr"/>
          <a:lstStyle>
            <a:lvl1pPr>
              <a:defRPr sz="1100" b="1" i="0">
                <a:latin typeface="Arial" panose="020B0604020202020204" pitchFamily="34" charset="0"/>
                <a:cs typeface="Arial" panose="020B0604020202020204" pitchFamily="34" charset="0"/>
              </a:defRPr>
            </a:lvl1pPr>
          </a:lstStyle>
          <a:p>
            <a:r>
              <a:rPr lang="en-US" dirty="0"/>
              <a:t>TARLETON STATE UNIVERSITY  </a:t>
            </a:r>
            <a:endParaRPr lang="en-US" dirty="0">
              <a:solidFill>
                <a:schemeClr val="bg2">
                  <a:lumMod val="75000"/>
                </a:schemeClr>
              </a:solidFill>
            </a:endParaRPr>
          </a:p>
        </p:txBody>
      </p:sp>
      <p:cxnSp>
        <p:nvCxnSpPr>
          <p:cNvPr id="9" name="Straight Connector 8">
            <a:extLst>
              <a:ext uri="{FF2B5EF4-FFF2-40B4-BE49-F238E27FC236}">
                <a16:creationId xmlns:a16="http://schemas.microsoft.com/office/drawing/2014/main" id="{4E88F27D-E264-024E-B610-93EB87D65473}"/>
              </a:ext>
            </a:extLst>
          </p:cNvPr>
          <p:cNvCxnSpPr>
            <a:cxnSpLocks/>
          </p:cNvCxnSpPr>
          <p:nvPr userDrawn="1"/>
        </p:nvCxnSpPr>
        <p:spPr>
          <a:xfrm>
            <a:off x="533094" y="6220426"/>
            <a:ext cx="10485014" cy="0"/>
          </a:xfrm>
          <a:prstGeom prst="line">
            <a:avLst/>
          </a:prstGeom>
          <a:ln w="25400">
            <a:solidFill>
              <a:srgbClr val="4F2D7F"/>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2795B6E9-2E01-7F4D-AA0C-A89D4F77FB97}"/>
              </a:ext>
            </a:extLst>
          </p:cNvPr>
          <p:cNvPicPr>
            <a:picLocks noChangeAspect="1"/>
          </p:cNvPicPr>
          <p:nvPr userDrawn="1"/>
        </p:nvPicPr>
        <p:blipFill>
          <a:blip r:embed="rId2"/>
          <a:stretch>
            <a:fillRect/>
          </a:stretch>
        </p:blipFill>
        <p:spPr>
          <a:xfrm>
            <a:off x="11134820" y="5869059"/>
            <a:ext cx="780240" cy="702733"/>
          </a:xfrm>
          <a:prstGeom prst="rect">
            <a:avLst/>
          </a:prstGeom>
        </p:spPr>
      </p:pic>
    </p:spTree>
    <p:extLst>
      <p:ext uri="{BB962C8B-B14F-4D97-AF65-F5344CB8AC3E}">
        <p14:creationId xmlns:p14="http://schemas.microsoft.com/office/powerpoint/2010/main" val="483834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AE03BDE-6FC3-E646-B72D-8CA6F29BD5AF}"/>
              </a:ext>
            </a:extLst>
          </p:cNvPr>
          <p:cNvSpPr>
            <a:spLocks noGrp="1"/>
          </p:cNvSpPr>
          <p:nvPr>
            <p:ph type="sldNum" sz="quarter" idx="12"/>
          </p:nvPr>
        </p:nvSpPr>
        <p:spPr/>
        <p:txBody>
          <a:bodyPr/>
          <a:lstStyle/>
          <a:p>
            <a:fld id="{AA23EBD3-1EF8-AD4F-BAF6-F70C65CCC098}" type="slidenum">
              <a:rPr lang="en-US" smtClean="0"/>
              <a:t>‹#›</a:t>
            </a:fld>
            <a:endParaRPr lang="en-US" dirty="0"/>
          </a:p>
        </p:txBody>
      </p:sp>
      <p:sp>
        <p:nvSpPr>
          <p:cNvPr id="5" name="Footer Placeholder 4">
            <a:extLst>
              <a:ext uri="{FF2B5EF4-FFF2-40B4-BE49-F238E27FC236}">
                <a16:creationId xmlns:a16="http://schemas.microsoft.com/office/drawing/2014/main" id="{1ED9ACBC-72AC-0449-9601-146A4B5C35C5}"/>
              </a:ext>
            </a:extLst>
          </p:cNvPr>
          <p:cNvSpPr>
            <a:spLocks noGrp="1"/>
          </p:cNvSpPr>
          <p:nvPr>
            <p:ph type="ftr" sz="quarter" idx="3"/>
          </p:nvPr>
        </p:nvSpPr>
        <p:spPr>
          <a:xfrm>
            <a:off x="1098568" y="6368750"/>
            <a:ext cx="6623222" cy="165572"/>
          </a:xfrm>
          <a:prstGeom prst="rect">
            <a:avLst/>
          </a:prstGeom>
        </p:spPr>
        <p:txBody>
          <a:bodyPr anchor="ctr"/>
          <a:lstStyle>
            <a:lvl1pPr>
              <a:defRPr sz="1100" b="1" i="0">
                <a:latin typeface="Arial" panose="020B0604020202020204" pitchFamily="34" charset="0"/>
                <a:cs typeface="Arial" panose="020B0604020202020204" pitchFamily="34" charset="0"/>
              </a:defRPr>
            </a:lvl1pPr>
          </a:lstStyle>
          <a:p>
            <a:r>
              <a:rPr lang="en-US" dirty="0"/>
              <a:t>TARLETON STATE UNIVERSITY  </a:t>
            </a:r>
            <a:endParaRPr lang="en-US" dirty="0">
              <a:solidFill>
                <a:schemeClr val="bg2">
                  <a:lumMod val="75000"/>
                </a:schemeClr>
              </a:solidFill>
            </a:endParaRPr>
          </a:p>
        </p:txBody>
      </p:sp>
      <p:cxnSp>
        <p:nvCxnSpPr>
          <p:cNvPr id="7" name="Straight Connector 6">
            <a:extLst>
              <a:ext uri="{FF2B5EF4-FFF2-40B4-BE49-F238E27FC236}">
                <a16:creationId xmlns:a16="http://schemas.microsoft.com/office/drawing/2014/main" id="{239770B7-6AC1-FD47-911A-E379C22117A6}"/>
              </a:ext>
            </a:extLst>
          </p:cNvPr>
          <p:cNvCxnSpPr>
            <a:cxnSpLocks/>
          </p:cNvCxnSpPr>
          <p:nvPr userDrawn="1"/>
        </p:nvCxnSpPr>
        <p:spPr>
          <a:xfrm>
            <a:off x="533094" y="6220426"/>
            <a:ext cx="10485014" cy="0"/>
          </a:xfrm>
          <a:prstGeom prst="line">
            <a:avLst/>
          </a:prstGeom>
          <a:ln w="25400">
            <a:solidFill>
              <a:srgbClr val="4F2D7F"/>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4AA41C2D-5267-9D43-B01C-42E8B759CB92}"/>
              </a:ext>
            </a:extLst>
          </p:cNvPr>
          <p:cNvPicPr>
            <a:picLocks noChangeAspect="1"/>
          </p:cNvPicPr>
          <p:nvPr userDrawn="1"/>
        </p:nvPicPr>
        <p:blipFill>
          <a:blip r:embed="rId2"/>
          <a:stretch>
            <a:fillRect/>
          </a:stretch>
        </p:blipFill>
        <p:spPr>
          <a:xfrm>
            <a:off x="11134820" y="5869059"/>
            <a:ext cx="780240" cy="702733"/>
          </a:xfrm>
          <a:prstGeom prst="rect">
            <a:avLst/>
          </a:prstGeom>
        </p:spPr>
      </p:pic>
    </p:spTree>
    <p:extLst>
      <p:ext uri="{BB962C8B-B14F-4D97-AF65-F5344CB8AC3E}">
        <p14:creationId xmlns:p14="http://schemas.microsoft.com/office/powerpoint/2010/main" val="3497418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7801B-6523-5242-931D-79811C0396FC}"/>
              </a:ext>
            </a:extLst>
          </p:cNvPr>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357721AD-FCBD-384F-AD9C-6DCCDF10EA14}"/>
              </a:ext>
            </a:extLst>
          </p:cNvPr>
          <p:cNvSpPr>
            <a:spLocks noGrp="1"/>
          </p:cNvSpPr>
          <p:nvPr>
            <p:ph idx="1"/>
          </p:nvPr>
        </p:nvSpPr>
        <p:spPr>
          <a:xfrm>
            <a:off x="5183188" y="457201"/>
            <a:ext cx="6172200" cy="54038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7BE47C42-6243-C441-8C68-72816B9F729D}"/>
              </a:ext>
            </a:extLst>
          </p:cNvPr>
          <p:cNvSpPr>
            <a:spLocks noGrp="1"/>
          </p:cNvSpPr>
          <p:nvPr>
            <p:ph type="body" sz="half" idx="2"/>
          </p:nvPr>
        </p:nvSpPr>
        <p:spPr>
          <a:xfrm>
            <a:off x="839788" y="2559654"/>
            <a:ext cx="3932237" cy="330933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E47C9AD0-D661-3542-88EB-91CE12BD18F4}"/>
              </a:ext>
            </a:extLst>
          </p:cNvPr>
          <p:cNvSpPr>
            <a:spLocks noGrp="1"/>
          </p:cNvSpPr>
          <p:nvPr>
            <p:ph type="sldNum" sz="quarter" idx="12"/>
          </p:nvPr>
        </p:nvSpPr>
        <p:spPr/>
        <p:txBody>
          <a:bodyPr/>
          <a:lstStyle/>
          <a:p>
            <a:fld id="{AA23EBD3-1EF8-AD4F-BAF6-F70C65CCC098}" type="slidenum">
              <a:rPr lang="en-US" smtClean="0"/>
              <a:t>‹#›</a:t>
            </a:fld>
            <a:endParaRPr lang="en-US" dirty="0"/>
          </a:p>
        </p:txBody>
      </p:sp>
      <p:cxnSp>
        <p:nvCxnSpPr>
          <p:cNvPr id="10" name="Straight Connector 9">
            <a:extLst>
              <a:ext uri="{FF2B5EF4-FFF2-40B4-BE49-F238E27FC236}">
                <a16:creationId xmlns:a16="http://schemas.microsoft.com/office/drawing/2014/main" id="{E4F5D5ED-C5CD-844A-A47D-4B5E039B5B22}"/>
              </a:ext>
            </a:extLst>
          </p:cNvPr>
          <p:cNvCxnSpPr>
            <a:cxnSpLocks/>
          </p:cNvCxnSpPr>
          <p:nvPr userDrawn="1"/>
        </p:nvCxnSpPr>
        <p:spPr>
          <a:xfrm>
            <a:off x="4983892" y="457200"/>
            <a:ext cx="0" cy="5411788"/>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Footer Placeholder 4">
            <a:extLst>
              <a:ext uri="{FF2B5EF4-FFF2-40B4-BE49-F238E27FC236}">
                <a16:creationId xmlns:a16="http://schemas.microsoft.com/office/drawing/2014/main" id="{BE275B44-741A-F54E-A023-C94BA21903C0}"/>
              </a:ext>
            </a:extLst>
          </p:cNvPr>
          <p:cNvSpPr>
            <a:spLocks noGrp="1"/>
          </p:cNvSpPr>
          <p:nvPr>
            <p:ph type="ftr" sz="quarter" idx="3"/>
          </p:nvPr>
        </p:nvSpPr>
        <p:spPr>
          <a:xfrm>
            <a:off x="1098568" y="6368750"/>
            <a:ext cx="6623222" cy="165572"/>
          </a:xfrm>
          <a:prstGeom prst="rect">
            <a:avLst/>
          </a:prstGeom>
        </p:spPr>
        <p:txBody>
          <a:bodyPr anchor="ctr"/>
          <a:lstStyle>
            <a:lvl1pPr>
              <a:defRPr sz="1100" b="1" i="0">
                <a:latin typeface="Arial" panose="020B0604020202020204" pitchFamily="34" charset="0"/>
                <a:cs typeface="Arial" panose="020B0604020202020204" pitchFamily="34" charset="0"/>
              </a:defRPr>
            </a:lvl1pPr>
          </a:lstStyle>
          <a:p>
            <a:r>
              <a:rPr lang="en-US" dirty="0"/>
              <a:t>TARLETON STATE UNIVERSITY  </a:t>
            </a:r>
            <a:endParaRPr lang="en-US" dirty="0">
              <a:solidFill>
                <a:schemeClr val="bg2">
                  <a:lumMod val="75000"/>
                </a:schemeClr>
              </a:solidFill>
            </a:endParaRPr>
          </a:p>
        </p:txBody>
      </p:sp>
      <p:cxnSp>
        <p:nvCxnSpPr>
          <p:cNvPr id="11" name="Straight Connector 10">
            <a:extLst>
              <a:ext uri="{FF2B5EF4-FFF2-40B4-BE49-F238E27FC236}">
                <a16:creationId xmlns:a16="http://schemas.microsoft.com/office/drawing/2014/main" id="{B5F79D63-F40F-EA49-A33A-55B5EA56B71F}"/>
              </a:ext>
            </a:extLst>
          </p:cNvPr>
          <p:cNvCxnSpPr>
            <a:cxnSpLocks/>
          </p:cNvCxnSpPr>
          <p:nvPr userDrawn="1"/>
        </p:nvCxnSpPr>
        <p:spPr>
          <a:xfrm>
            <a:off x="533094" y="6220426"/>
            <a:ext cx="10485014" cy="0"/>
          </a:xfrm>
          <a:prstGeom prst="line">
            <a:avLst/>
          </a:prstGeom>
          <a:ln w="25400">
            <a:solidFill>
              <a:srgbClr val="4F2D7F"/>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A2BC2D3C-4E37-ED44-A694-E91FAC22B3D9}"/>
              </a:ext>
            </a:extLst>
          </p:cNvPr>
          <p:cNvPicPr>
            <a:picLocks noChangeAspect="1"/>
          </p:cNvPicPr>
          <p:nvPr userDrawn="1"/>
        </p:nvPicPr>
        <p:blipFill>
          <a:blip r:embed="rId2"/>
          <a:stretch>
            <a:fillRect/>
          </a:stretch>
        </p:blipFill>
        <p:spPr>
          <a:xfrm>
            <a:off x="11134820" y="5869059"/>
            <a:ext cx="780240" cy="702733"/>
          </a:xfrm>
          <a:prstGeom prst="rect">
            <a:avLst/>
          </a:prstGeom>
        </p:spPr>
      </p:pic>
    </p:spTree>
    <p:extLst>
      <p:ext uri="{BB962C8B-B14F-4D97-AF65-F5344CB8AC3E}">
        <p14:creationId xmlns:p14="http://schemas.microsoft.com/office/powerpoint/2010/main" val="4059977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E3666C0F-FC19-4144-BE67-EAC6123806E1}"/>
              </a:ext>
            </a:extLst>
          </p:cNvPr>
          <p:cNvSpPr>
            <a:spLocks noGrp="1"/>
          </p:cNvSpPr>
          <p:nvPr>
            <p:ph type="sldNum" sz="quarter" idx="12"/>
          </p:nvPr>
        </p:nvSpPr>
        <p:spPr/>
        <p:txBody>
          <a:bodyPr/>
          <a:lstStyle/>
          <a:p>
            <a:fld id="{AA23EBD3-1EF8-AD4F-BAF6-F70C65CCC098}" type="slidenum">
              <a:rPr lang="en-US" smtClean="0"/>
              <a:t>‹#›</a:t>
            </a:fld>
            <a:endParaRPr lang="en-US" dirty="0"/>
          </a:p>
        </p:txBody>
      </p:sp>
      <p:sp>
        <p:nvSpPr>
          <p:cNvPr id="8" name="Footer Placeholder 4">
            <a:extLst>
              <a:ext uri="{FF2B5EF4-FFF2-40B4-BE49-F238E27FC236}">
                <a16:creationId xmlns:a16="http://schemas.microsoft.com/office/drawing/2014/main" id="{8EA64546-94D8-424F-9ABC-B3BDDBEC4461}"/>
              </a:ext>
            </a:extLst>
          </p:cNvPr>
          <p:cNvSpPr>
            <a:spLocks noGrp="1"/>
          </p:cNvSpPr>
          <p:nvPr>
            <p:ph type="ftr" sz="quarter" idx="3"/>
          </p:nvPr>
        </p:nvSpPr>
        <p:spPr>
          <a:xfrm>
            <a:off x="1098568" y="6368750"/>
            <a:ext cx="6623222" cy="165572"/>
          </a:xfrm>
          <a:prstGeom prst="rect">
            <a:avLst/>
          </a:prstGeom>
        </p:spPr>
        <p:txBody>
          <a:bodyPr anchor="ctr"/>
          <a:lstStyle>
            <a:lvl1pPr>
              <a:defRPr sz="1100" b="1" i="0">
                <a:latin typeface="Arial" panose="020B0604020202020204" pitchFamily="34" charset="0"/>
                <a:cs typeface="Arial" panose="020B0604020202020204" pitchFamily="34" charset="0"/>
              </a:defRPr>
            </a:lvl1pPr>
          </a:lstStyle>
          <a:p>
            <a:r>
              <a:rPr lang="en-US" dirty="0"/>
              <a:t>TARLETON STATE UNIVERSITY  </a:t>
            </a:r>
            <a:endParaRPr lang="en-US" dirty="0">
              <a:solidFill>
                <a:schemeClr val="bg2">
                  <a:lumMod val="75000"/>
                </a:schemeClr>
              </a:solidFill>
            </a:endParaRPr>
          </a:p>
        </p:txBody>
      </p:sp>
      <p:cxnSp>
        <p:nvCxnSpPr>
          <p:cNvPr id="12" name="Straight Connector 11">
            <a:extLst>
              <a:ext uri="{FF2B5EF4-FFF2-40B4-BE49-F238E27FC236}">
                <a16:creationId xmlns:a16="http://schemas.microsoft.com/office/drawing/2014/main" id="{636BA18E-8E3A-134D-B37C-899ED9246A50}"/>
              </a:ext>
            </a:extLst>
          </p:cNvPr>
          <p:cNvCxnSpPr>
            <a:cxnSpLocks/>
          </p:cNvCxnSpPr>
          <p:nvPr userDrawn="1"/>
        </p:nvCxnSpPr>
        <p:spPr>
          <a:xfrm>
            <a:off x="533094" y="6220426"/>
            <a:ext cx="10485014" cy="0"/>
          </a:xfrm>
          <a:prstGeom prst="line">
            <a:avLst/>
          </a:prstGeom>
          <a:ln w="25400">
            <a:solidFill>
              <a:srgbClr val="4F2D7F"/>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3F2A362B-5A5E-0E44-BC0C-D187D7F03BB1}"/>
              </a:ext>
            </a:extLst>
          </p:cNvPr>
          <p:cNvPicPr>
            <a:picLocks noChangeAspect="1"/>
          </p:cNvPicPr>
          <p:nvPr userDrawn="1"/>
        </p:nvPicPr>
        <p:blipFill>
          <a:blip r:embed="rId2"/>
          <a:stretch>
            <a:fillRect/>
          </a:stretch>
        </p:blipFill>
        <p:spPr>
          <a:xfrm>
            <a:off x="11134820" y="5869059"/>
            <a:ext cx="780240" cy="702733"/>
          </a:xfrm>
          <a:prstGeom prst="rect">
            <a:avLst/>
          </a:prstGeom>
        </p:spPr>
      </p:pic>
      <p:sp>
        <p:nvSpPr>
          <p:cNvPr id="14" name="Title 4">
            <a:extLst>
              <a:ext uri="{FF2B5EF4-FFF2-40B4-BE49-F238E27FC236}">
                <a16:creationId xmlns:a16="http://schemas.microsoft.com/office/drawing/2014/main" id="{126CCD5F-3403-134A-B9A8-372469055187}"/>
              </a:ext>
            </a:extLst>
          </p:cNvPr>
          <p:cNvSpPr>
            <a:spLocks noGrp="1"/>
          </p:cNvSpPr>
          <p:nvPr>
            <p:ph type="title" hasCustomPrompt="1"/>
          </p:nvPr>
        </p:nvSpPr>
        <p:spPr>
          <a:xfrm>
            <a:off x="838200" y="376036"/>
            <a:ext cx="10515600" cy="468781"/>
          </a:xfrm>
        </p:spPr>
        <p:txBody>
          <a:bodyPr>
            <a:normAutofit fontScale="90000"/>
          </a:bodyPr>
          <a:lstStyle>
            <a:lvl1pPr>
              <a:defRPr/>
            </a:lvl1pPr>
          </a:lstStyle>
          <a:p>
            <a:r>
              <a:rPr lang="en-US" dirty="0"/>
              <a:t>Click to edit master title style</a:t>
            </a:r>
          </a:p>
        </p:txBody>
      </p:sp>
      <p:sp>
        <p:nvSpPr>
          <p:cNvPr id="15" name="Content Placeholder 9">
            <a:extLst>
              <a:ext uri="{FF2B5EF4-FFF2-40B4-BE49-F238E27FC236}">
                <a16:creationId xmlns:a16="http://schemas.microsoft.com/office/drawing/2014/main" id="{8B271B5E-AA22-7A4F-85D0-CF581ECE6D6E}"/>
              </a:ext>
            </a:extLst>
          </p:cNvPr>
          <p:cNvSpPr>
            <a:spLocks noGrp="1"/>
          </p:cNvSpPr>
          <p:nvPr>
            <p:ph sz="half" idx="1"/>
          </p:nvPr>
        </p:nvSpPr>
        <p:spPr>
          <a:xfrm>
            <a:off x="990600" y="1188245"/>
            <a:ext cx="4969476" cy="4882790"/>
          </a:xfrm>
        </p:spPr>
        <p:txBody>
          <a:bodyPr anchor="t">
            <a:normAutofit/>
          </a:bodyPr>
          <a:lstStyle/>
          <a:p>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a:p>
            <a:pPr lvl="1"/>
            <a:r>
              <a:rPr lang="en-US" dirty="0"/>
              <a:t>Integer in </a:t>
            </a:r>
            <a:r>
              <a:rPr lang="en-US" dirty="0" err="1"/>
              <a:t>tellus</a:t>
            </a:r>
            <a:r>
              <a:rPr lang="en-US" dirty="0"/>
              <a:t> </a:t>
            </a:r>
            <a:r>
              <a:rPr lang="en-US" dirty="0" err="1"/>
              <a:t>ullamcorper</a:t>
            </a:r>
            <a:r>
              <a:rPr lang="en-US" dirty="0"/>
              <a:t>, </a:t>
            </a:r>
            <a:r>
              <a:rPr lang="en-US" dirty="0" err="1"/>
              <a:t>mattis</a:t>
            </a:r>
            <a:r>
              <a:rPr lang="en-US" dirty="0"/>
              <a:t> </a:t>
            </a:r>
            <a:r>
              <a:rPr lang="en-US" dirty="0" err="1"/>
              <a:t>turpis</a:t>
            </a:r>
            <a:r>
              <a:rPr lang="en-US" dirty="0"/>
              <a:t> </a:t>
            </a:r>
            <a:r>
              <a:rPr lang="en-US" dirty="0" err="1"/>
              <a:t>nec</a:t>
            </a:r>
            <a:r>
              <a:rPr lang="en-US" dirty="0"/>
              <a:t>, </a:t>
            </a:r>
            <a:r>
              <a:rPr lang="en-US" dirty="0" err="1"/>
              <a:t>faucibus</a:t>
            </a:r>
            <a:r>
              <a:rPr lang="en-US" dirty="0"/>
              <a:t> </a:t>
            </a:r>
            <a:r>
              <a:rPr lang="en-US" dirty="0" err="1"/>
              <a:t>augue</a:t>
            </a:r>
            <a:r>
              <a:rPr lang="en-US" dirty="0"/>
              <a:t>.</a:t>
            </a:r>
          </a:p>
          <a:p>
            <a:pPr lvl="1"/>
            <a:r>
              <a:rPr lang="en-US" dirty="0" err="1"/>
              <a:t>Donec</a:t>
            </a:r>
            <a:r>
              <a:rPr lang="en-US" dirty="0"/>
              <a:t> sed </a:t>
            </a:r>
            <a:r>
              <a:rPr lang="en-US" dirty="0" err="1"/>
              <a:t>sem</a:t>
            </a:r>
            <a:r>
              <a:rPr lang="en-US" dirty="0"/>
              <a:t> non </a:t>
            </a:r>
            <a:r>
              <a:rPr lang="en-US" dirty="0" err="1"/>
              <a:t>velit</a:t>
            </a:r>
            <a:r>
              <a:rPr lang="en-US" dirty="0"/>
              <a:t> </a:t>
            </a:r>
            <a:r>
              <a:rPr lang="en-US" dirty="0" err="1"/>
              <a:t>aliquam</a:t>
            </a:r>
            <a:r>
              <a:rPr lang="en-US" dirty="0"/>
              <a:t> </a:t>
            </a:r>
            <a:r>
              <a:rPr lang="en-US" dirty="0" err="1"/>
              <a:t>pellentesque</a:t>
            </a:r>
            <a:r>
              <a:rPr lang="en-US" dirty="0"/>
              <a:t>.</a:t>
            </a:r>
          </a:p>
          <a:p>
            <a:r>
              <a:rPr lang="en-US" dirty="0" err="1"/>
              <a:t>Donec</a:t>
            </a:r>
            <a:r>
              <a:rPr lang="en-US" dirty="0"/>
              <a:t> non </a:t>
            </a:r>
            <a:r>
              <a:rPr lang="en-US" dirty="0" err="1"/>
              <a:t>augue</a:t>
            </a:r>
            <a:r>
              <a:rPr lang="en-US" dirty="0"/>
              <a:t> </a:t>
            </a:r>
            <a:r>
              <a:rPr lang="en-US" dirty="0" err="1"/>
              <a:t>scelerisque</a:t>
            </a:r>
            <a:r>
              <a:rPr lang="en-US" dirty="0"/>
              <a:t>, </a:t>
            </a:r>
            <a:r>
              <a:rPr lang="en-US" dirty="0" err="1"/>
              <a:t>euismod</a:t>
            </a:r>
            <a:r>
              <a:rPr lang="en-US" dirty="0"/>
              <a:t> </a:t>
            </a:r>
            <a:r>
              <a:rPr lang="en-US" dirty="0" err="1"/>
              <a:t>eros</a:t>
            </a:r>
            <a:r>
              <a:rPr lang="en-US" dirty="0"/>
              <a:t> sed, </a:t>
            </a:r>
            <a:r>
              <a:rPr lang="en-US" dirty="0" err="1"/>
              <a:t>rhoncus</a:t>
            </a:r>
            <a:r>
              <a:rPr lang="en-US" dirty="0"/>
              <a:t> libero.</a:t>
            </a:r>
          </a:p>
          <a:p>
            <a:endParaRPr lang="en-US" dirty="0"/>
          </a:p>
        </p:txBody>
      </p:sp>
    </p:spTree>
    <p:extLst>
      <p:ext uri="{BB962C8B-B14F-4D97-AF65-F5344CB8AC3E}">
        <p14:creationId xmlns:p14="http://schemas.microsoft.com/office/powerpoint/2010/main" val="1474664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E23F78B-B218-934F-94AF-97E7512C6FEA}"/>
              </a:ext>
            </a:extLst>
          </p:cNvPr>
          <p:cNvSpPr>
            <a:spLocks noGrp="1"/>
          </p:cNvSpPr>
          <p:nvPr>
            <p:ph type="title"/>
          </p:nvPr>
        </p:nvSpPr>
        <p:spPr>
          <a:xfrm>
            <a:off x="533094" y="346483"/>
            <a:ext cx="10515600" cy="629464"/>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42AD657B-AF82-E541-8539-ABA2C0D478BF}"/>
              </a:ext>
            </a:extLst>
          </p:cNvPr>
          <p:cNvSpPr>
            <a:spLocks noGrp="1"/>
          </p:cNvSpPr>
          <p:nvPr>
            <p:ph type="body" idx="1"/>
          </p:nvPr>
        </p:nvSpPr>
        <p:spPr>
          <a:xfrm>
            <a:off x="533094" y="1242397"/>
            <a:ext cx="10515600" cy="4441712"/>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8F1B65B7-8FE5-C14C-912F-BEE1D07C5227}"/>
              </a:ext>
            </a:extLst>
          </p:cNvPr>
          <p:cNvSpPr>
            <a:spLocks noGrp="1"/>
          </p:cNvSpPr>
          <p:nvPr>
            <p:ph type="sldNum" sz="quarter" idx="4"/>
          </p:nvPr>
        </p:nvSpPr>
        <p:spPr>
          <a:xfrm>
            <a:off x="533093" y="6368750"/>
            <a:ext cx="448763" cy="165554"/>
          </a:xfrm>
          <a:prstGeom prst="rect">
            <a:avLst/>
          </a:prstGeom>
        </p:spPr>
        <p:txBody>
          <a:bodyPr vert="horz" lIns="91440" tIns="45720" rIns="91440" bIns="45720" rtlCol="0" anchor="ctr"/>
          <a:lstStyle>
            <a:lvl1pPr algn="l">
              <a:defRPr sz="1200" b="1" i="0">
                <a:solidFill>
                  <a:srgbClr val="4F2D7F"/>
                </a:solidFill>
                <a:latin typeface="Arial" panose="020B0604020202020204" pitchFamily="34" charset="0"/>
                <a:cs typeface="Arial" panose="020B0604020202020204" pitchFamily="34" charset="0"/>
              </a:defRPr>
            </a:lvl1pPr>
          </a:lstStyle>
          <a:p>
            <a:fld id="{AA23EBD3-1EF8-AD4F-BAF6-F70C65CCC098}" type="slidenum">
              <a:rPr lang="en-US" smtClean="0"/>
              <a:pPr/>
              <a:t>‹#›</a:t>
            </a:fld>
            <a:endParaRPr lang="en-US" dirty="0"/>
          </a:p>
        </p:txBody>
      </p:sp>
      <p:cxnSp>
        <p:nvCxnSpPr>
          <p:cNvPr id="8" name="Straight Connector 7">
            <a:extLst>
              <a:ext uri="{FF2B5EF4-FFF2-40B4-BE49-F238E27FC236}">
                <a16:creationId xmlns:a16="http://schemas.microsoft.com/office/drawing/2014/main" id="{C9F854DD-D131-AB42-8FEC-09677D60F659}"/>
              </a:ext>
            </a:extLst>
          </p:cNvPr>
          <p:cNvCxnSpPr>
            <a:cxnSpLocks/>
          </p:cNvCxnSpPr>
          <p:nvPr userDrawn="1"/>
        </p:nvCxnSpPr>
        <p:spPr>
          <a:xfrm>
            <a:off x="533094" y="6220426"/>
            <a:ext cx="10485014" cy="0"/>
          </a:xfrm>
          <a:prstGeom prst="line">
            <a:avLst/>
          </a:prstGeom>
          <a:ln w="25400">
            <a:solidFill>
              <a:srgbClr val="4F2D7F"/>
            </a:solidFill>
          </a:ln>
        </p:spPr>
        <p:style>
          <a:lnRef idx="1">
            <a:schemeClr val="accent1"/>
          </a:lnRef>
          <a:fillRef idx="0">
            <a:schemeClr val="accent1"/>
          </a:fillRef>
          <a:effectRef idx="0">
            <a:schemeClr val="accent1"/>
          </a:effectRef>
          <a:fontRef idx="minor">
            <a:schemeClr val="tx1"/>
          </a:fontRef>
        </p:style>
      </p:cxnSp>
      <p:sp>
        <p:nvSpPr>
          <p:cNvPr id="31" name="Footer Placeholder 4">
            <a:extLst>
              <a:ext uri="{FF2B5EF4-FFF2-40B4-BE49-F238E27FC236}">
                <a16:creationId xmlns:a16="http://schemas.microsoft.com/office/drawing/2014/main" id="{70D0D6D5-E8A7-5A43-9CDF-95B887C784E8}"/>
              </a:ext>
            </a:extLst>
          </p:cNvPr>
          <p:cNvSpPr>
            <a:spLocks noGrp="1"/>
          </p:cNvSpPr>
          <p:nvPr>
            <p:ph type="ftr" sz="quarter" idx="3"/>
          </p:nvPr>
        </p:nvSpPr>
        <p:spPr>
          <a:xfrm>
            <a:off x="1098568" y="6368750"/>
            <a:ext cx="6623222" cy="165572"/>
          </a:xfrm>
          <a:prstGeom prst="rect">
            <a:avLst/>
          </a:prstGeom>
        </p:spPr>
        <p:txBody>
          <a:bodyPr anchor="ctr"/>
          <a:lstStyle>
            <a:lvl1pPr>
              <a:defRPr sz="1100" b="1" i="0">
                <a:latin typeface="Arial" panose="020B0604020202020204" pitchFamily="34" charset="0"/>
                <a:cs typeface="Arial" panose="020B0604020202020204" pitchFamily="34" charset="0"/>
              </a:defRPr>
            </a:lvl1pPr>
          </a:lstStyle>
          <a:p>
            <a:r>
              <a:rPr lang="en-US" dirty="0"/>
              <a:t>TARLETON STATE UNIVERSITY  </a:t>
            </a:r>
            <a:endParaRPr lang="en-US" dirty="0">
              <a:solidFill>
                <a:schemeClr val="bg2">
                  <a:lumMod val="75000"/>
                </a:schemeClr>
              </a:solidFill>
            </a:endParaRPr>
          </a:p>
        </p:txBody>
      </p:sp>
      <p:pic>
        <p:nvPicPr>
          <p:cNvPr id="5" name="Picture 4">
            <a:extLst>
              <a:ext uri="{FF2B5EF4-FFF2-40B4-BE49-F238E27FC236}">
                <a16:creationId xmlns:a16="http://schemas.microsoft.com/office/drawing/2014/main" id="{4875BA4F-0AEF-8048-86DA-D335A1D6DE59}"/>
              </a:ext>
            </a:extLst>
          </p:cNvPr>
          <p:cNvPicPr>
            <a:picLocks noChangeAspect="1"/>
          </p:cNvPicPr>
          <p:nvPr userDrawn="1"/>
        </p:nvPicPr>
        <p:blipFill>
          <a:blip r:embed="rId12"/>
          <a:stretch>
            <a:fillRect/>
          </a:stretch>
        </p:blipFill>
        <p:spPr>
          <a:xfrm>
            <a:off x="11134820" y="5869059"/>
            <a:ext cx="780240" cy="702733"/>
          </a:xfrm>
          <a:prstGeom prst="rect">
            <a:avLst/>
          </a:prstGeom>
        </p:spPr>
      </p:pic>
    </p:spTree>
    <p:extLst>
      <p:ext uri="{BB962C8B-B14F-4D97-AF65-F5344CB8AC3E}">
        <p14:creationId xmlns:p14="http://schemas.microsoft.com/office/powerpoint/2010/main" val="2103136499"/>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hdr="0" dt="0"/>
  <p:txStyles>
    <p:titleStyle>
      <a:lvl1pPr algn="l" defTabSz="914400" rtl="0" eaLnBrk="1" latinLnBrk="0" hangingPunct="1">
        <a:lnSpc>
          <a:spcPct val="90000"/>
        </a:lnSpc>
        <a:spcBef>
          <a:spcPct val="0"/>
        </a:spcBef>
        <a:buNone/>
        <a:defRPr sz="3200" b="1" i="0" kern="1200" cap="all" spc="120" baseline="0">
          <a:solidFill>
            <a:srgbClr val="4F2D7F"/>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spcAft>
          <a:spcPts val="2400"/>
        </a:spcAft>
        <a:buFont typeface="Arial" panose="020B0604020202020204" pitchFamily="34" charset="0"/>
        <a:buChar char="•"/>
        <a:defRPr sz="2200" b="0" i="0" kern="1200">
          <a:solidFill>
            <a:srgbClr val="4F2D7F"/>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spcAft>
          <a:spcPts val="2400"/>
        </a:spcAft>
        <a:buFont typeface="Arial" panose="020B0604020202020204" pitchFamily="34" charset="0"/>
        <a:buChar char="•"/>
        <a:defRPr sz="2000" b="0" i="0" kern="1200">
          <a:solidFill>
            <a:schemeClr val="bg1">
              <a:lumMod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spcAft>
          <a:spcPts val="2400"/>
        </a:spcAft>
        <a:buFont typeface="Arial" panose="020B0604020202020204" pitchFamily="34" charset="0"/>
        <a:buChar char="•"/>
        <a:defRPr sz="1800" b="0" i="0" kern="1200">
          <a:solidFill>
            <a:schemeClr val="bg1">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spcAft>
          <a:spcPts val="2400"/>
        </a:spcAft>
        <a:buFont typeface="Arial" panose="020B0604020202020204" pitchFamily="34" charset="0"/>
        <a:buChar char="•"/>
        <a:defRPr sz="1600" b="0" i="0" kern="1200">
          <a:solidFill>
            <a:schemeClr val="bg1">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spcAft>
          <a:spcPts val="2400"/>
        </a:spcAft>
        <a:buFont typeface="Arial" panose="020B0604020202020204" pitchFamily="34" charset="0"/>
        <a:buChar char="•"/>
        <a:defRPr sz="1600" b="0" i="0" kern="1200">
          <a:solidFill>
            <a:schemeClr val="bg1">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floydrichmond.com/omea2022" TargetMode="External"/><Relationship Id="rId2" Type="http://schemas.openxmlformats.org/officeDocument/2006/relationships/hyperlink" Target="mailto:crichmond@Tarleton.edu" TargetMode="External"/><Relationship Id="rId1" Type="http://schemas.openxmlformats.org/officeDocument/2006/relationships/slideLayout" Target="../slideLayouts/slideLayout1.xml"/><Relationship Id="rId5" Type="http://schemas.openxmlformats.org/officeDocument/2006/relationships/hyperlink" Target="https://www.tarleton.edu/finearts/music/" TargetMode="External"/><Relationship Id="rId4" Type="http://schemas.openxmlformats.org/officeDocument/2006/relationships/hyperlink" Target="http://floydrichmond.com/tmea2020" TargetMode="Externa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5.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hyperlink" Target="https://floydrichmond.com/omea2022" TargetMode="External"/><Relationship Id="rId2" Type="http://schemas.openxmlformats.org/officeDocument/2006/relationships/hyperlink" Target="mailto:crichmond@Tarleton.edu" TargetMode="External"/><Relationship Id="rId1" Type="http://schemas.openxmlformats.org/officeDocument/2006/relationships/slideLayout" Target="../slideLayouts/slideLayout1.xml"/><Relationship Id="rId5" Type="http://schemas.openxmlformats.org/officeDocument/2006/relationships/hyperlink" Target="https://www.tarleton.edu/finearts/music/" TargetMode="External"/><Relationship Id="rId4" Type="http://schemas.openxmlformats.org/officeDocument/2006/relationships/hyperlink" Target="http://floydrichmond.com/tmea2020"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hyperlink" Target="https://www.noteflight.com/scores/view/aed9b4245b75dae8b29b284c5feddb1f9c9725bd" TargetMode="Externa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hyperlink" Target="https://www.noteflight.com/scores/view/f431f89d69f488643b320927332200ee50231872" TargetMode="Externa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noteflight.com/scores/view/44a8df9f34ef6f71caa8653199d55eb96770af7d" TargetMode="Externa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hyperlink" Target="https://www.noteflight.com/scores/view/d8ce53511720e703f615549ac00888626031bd2c" TargetMode="Externa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3.xml"/><Relationship Id="rId6" Type="http://schemas.openxmlformats.org/officeDocument/2006/relationships/image" Target="../media/image13.jpeg"/><Relationship Id="rId5" Type="http://schemas.openxmlformats.org/officeDocument/2006/relationships/image" Target="../media/image12.tiff"/><Relationship Id="rId4" Type="http://schemas.openxmlformats.org/officeDocument/2006/relationships/image" Target="../media/image11.jpeg"/></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hyperlink" Target="https://floydrichmond.com/omea2022" TargetMode="External"/><Relationship Id="rId2" Type="http://schemas.openxmlformats.org/officeDocument/2006/relationships/hyperlink" Target="mailto:crichmond@Tarleton.edu" TargetMode="External"/><Relationship Id="rId1" Type="http://schemas.openxmlformats.org/officeDocument/2006/relationships/slideLayout" Target="../slideLayouts/slideLayout3.xml"/><Relationship Id="rId5" Type="http://schemas.openxmlformats.org/officeDocument/2006/relationships/hyperlink" Target="https://www.tarleton.edu/finearts/music/" TargetMode="External"/><Relationship Id="rId4" Type="http://schemas.openxmlformats.org/officeDocument/2006/relationships/hyperlink" Target="http://floydrichmond.com/tmea2020"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floydrichmond.com/omea2022" TargetMode="External"/><Relationship Id="rId2" Type="http://schemas.openxmlformats.org/officeDocument/2006/relationships/hyperlink" Target="mailto:crichmond@Tarleton.edu" TargetMode="External"/><Relationship Id="rId1" Type="http://schemas.openxmlformats.org/officeDocument/2006/relationships/slideLayout" Target="../slideLayouts/slideLayout1.xml"/><Relationship Id="rId5" Type="http://schemas.openxmlformats.org/officeDocument/2006/relationships/hyperlink" Target="https://www.tarleton.edu/finearts/music/" TargetMode="External"/><Relationship Id="rId4" Type="http://schemas.openxmlformats.org/officeDocument/2006/relationships/hyperlink" Target="http://floydrichmond.com/tmea202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6E09CA5B-C260-334B-ABCB-C44C145A052F}"/>
              </a:ext>
            </a:extLst>
          </p:cNvPr>
          <p:cNvSpPr>
            <a:spLocks noGrp="1"/>
          </p:cNvSpPr>
          <p:nvPr>
            <p:ph type="ftr" sz="quarter" idx="4294967295"/>
          </p:nvPr>
        </p:nvSpPr>
        <p:spPr>
          <a:xfrm>
            <a:off x="1098568" y="6368750"/>
            <a:ext cx="6623222" cy="165572"/>
          </a:xfrm>
        </p:spPr>
        <p:txBody>
          <a:bodyPr/>
          <a:lstStyle/>
          <a:p>
            <a:r>
              <a:rPr lang="en-US"/>
              <a:t>TARLETON STATE UNIVERSITY  </a:t>
            </a:r>
            <a:endParaRPr lang="en-US" dirty="0">
              <a:solidFill>
                <a:schemeClr val="bg2">
                  <a:lumMod val="75000"/>
                </a:schemeClr>
              </a:solidFill>
            </a:endParaRPr>
          </a:p>
        </p:txBody>
      </p:sp>
      <p:sp>
        <p:nvSpPr>
          <p:cNvPr id="5" name="Title 1">
            <a:extLst>
              <a:ext uri="{FF2B5EF4-FFF2-40B4-BE49-F238E27FC236}">
                <a16:creationId xmlns:a16="http://schemas.microsoft.com/office/drawing/2014/main" id="{D0F6F555-0BFC-C14F-9793-C35C81B6A53E}"/>
              </a:ext>
            </a:extLst>
          </p:cNvPr>
          <p:cNvSpPr txBox="1">
            <a:spLocks/>
          </p:cNvSpPr>
          <p:nvPr/>
        </p:nvSpPr>
        <p:spPr>
          <a:xfrm>
            <a:off x="4121030" y="464610"/>
            <a:ext cx="6927663" cy="629464"/>
          </a:xfrm>
          <a:prstGeom prst="rect">
            <a:avLst/>
          </a:prstGeom>
        </p:spPr>
        <p:txBody>
          <a:bodyPr vert="horz" lIns="91440" tIns="45720" rIns="91440" bIns="45720" rtlCol="0" anchor="b">
            <a:normAutofit fontScale="30000" lnSpcReduction="20000"/>
          </a:bodyPr>
          <a:lstStyle>
            <a:lvl1pPr algn="l" defTabSz="914400" rtl="0" eaLnBrk="1" latinLnBrk="0" hangingPunct="1">
              <a:lnSpc>
                <a:spcPct val="90000"/>
              </a:lnSpc>
              <a:spcBef>
                <a:spcPct val="0"/>
              </a:spcBef>
              <a:buNone/>
              <a:defRPr sz="4500" b="1" i="0" kern="1200" cap="all" spc="120" baseline="0">
                <a:solidFill>
                  <a:schemeClr val="bg1"/>
                </a:solidFill>
                <a:latin typeface="Arial" panose="020B0604020202020204" pitchFamily="34" charset="0"/>
                <a:ea typeface="+mj-ea"/>
                <a:cs typeface="Arial" panose="020B0604020202020204" pitchFamily="34" charset="0"/>
              </a:defRPr>
            </a:lvl1pPr>
          </a:lstStyle>
          <a:p>
            <a:pPr algn="ctr"/>
            <a:r>
              <a:rPr lang="en-US" sz="6600" dirty="0"/>
              <a:t>Unlocking Creativity with Technology</a:t>
            </a:r>
          </a:p>
        </p:txBody>
      </p:sp>
      <p:sp>
        <p:nvSpPr>
          <p:cNvPr id="8" name="Content Placeholder 2">
            <a:extLst>
              <a:ext uri="{FF2B5EF4-FFF2-40B4-BE49-F238E27FC236}">
                <a16:creationId xmlns:a16="http://schemas.microsoft.com/office/drawing/2014/main" id="{B7D89681-EBC6-A64E-BBA7-5504D2AD6D96}"/>
              </a:ext>
            </a:extLst>
          </p:cNvPr>
          <p:cNvSpPr txBox="1">
            <a:spLocks/>
          </p:cNvSpPr>
          <p:nvPr/>
        </p:nvSpPr>
        <p:spPr>
          <a:xfrm>
            <a:off x="4172377" y="1417631"/>
            <a:ext cx="6674569" cy="1735666"/>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spcAft>
                <a:spcPts val="2400"/>
              </a:spcAft>
              <a:buFont typeface="Arial" panose="020B0604020202020204" pitchFamily="34" charset="0"/>
              <a:buNone/>
              <a:defRPr sz="1600" b="1" i="0" kern="1200" spc="0" baseline="0">
                <a:solidFill>
                  <a:schemeClr val="bg2">
                    <a:lumMod val="7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100000"/>
              </a:lnSpc>
              <a:spcBef>
                <a:spcPts val="500"/>
              </a:spcBef>
              <a:spcAft>
                <a:spcPts val="2400"/>
              </a:spcAft>
              <a:buFont typeface="Arial" panose="020B0604020202020204" pitchFamily="34" charset="0"/>
              <a:buNone/>
              <a:defRPr sz="2000" b="0" i="0" kern="1200">
                <a:solidFill>
                  <a:schemeClr val="bg1">
                    <a:lumMod val="25000"/>
                  </a:schemeClr>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100000"/>
              </a:lnSpc>
              <a:spcBef>
                <a:spcPts val="500"/>
              </a:spcBef>
              <a:spcAft>
                <a:spcPts val="2400"/>
              </a:spcAft>
              <a:buFont typeface="Arial" panose="020B0604020202020204" pitchFamily="34" charset="0"/>
              <a:buNone/>
              <a:defRPr sz="1800" b="0" i="0" kern="1200">
                <a:solidFill>
                  <a:schemeClr val="bg1">
                    <a:lumMod val="50000"/>
                  </a:schemeClr>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100000"/>
              </a:lnSpc>
              <a:spcBef>
                <a:spcPts val="500"/>
              </a:spcBef>
              <a:spcAft>
                <a:spcPts val="2400"/>
              </a:spcAft>
              <a:buFont typeface="Arial" panose="020B0604020202020204" pitchFamily="34" charset="0"/>
              <a:buNone/>
              <a:defRPr sz="1600" b="0" i="0" kern="1200">
                <a:solidFill>
                  <a:schemeClr val="bg1">
                    <a:lumMod val="50000"/>
                  </a:schemeClr>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100000"/>
              </a:lnSpc>
              <a:spcBef>
                <a:spcPts val="500"/>
              </a:spcBef>
              <a:spcAft>
                <a:spcPts val="2400"/>
              </a:spcAft>
              <a:buFont typeface="Arial" panose="020B0604020202020204" pitchFamily="34" charset="0"/>
              <a:buNone/>
              <a:defRPr sz="1600" b="0" i="0" kern="1200">
                <a:solidFill>
                  <a:schemeClr val="bg1">
                    <a:lumMod val="50000"/>
                  </a:schemeClr>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spcBef>
                <a:spcPts val="400"/>
              </a:spcBef>
              <a:spcAft>
                <a:spcPts val="4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400" kern="0" dirty="0">
                <a:solidFill>
                  <a:schemeClr val="bg1"/>
                </a:solidFill>
                <a:effectLst>
                  <a:outerShdw blurRad="25400" dist="25400" dir="13500000" rotWithShape="0">
                    <a:srgbClr val="424242">
                      <a:alpha val="50000"/>
                    </a:srgbClr>
                  </a:outerShdw>
                </a:effectLst>
                <a:latin typeface="+mj-lt"/>
                <a:ea typeface="Copperplate"/>
                <a:cs typeface="Copperplate"/>
                <a:sym typeface="Copperplate"/>
              </a:rPr>
              <a:t>Dr. C. Floyd Richmond</a:t>
            </a:r>
          </a:p>
          <a:p>
            <a:pPr algn="ctr">
              <a:spcBef>
                <a:spcPts val="400"/>
              </a:spcBef>
              <a:spcAft>
                <a:spcPts val="4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400" kern="0" dirty="0">
                <a:solidFill>
                  <a:schemeClr val="bg1"/>
                </a:solidFill>
                <a:effectLst>
                  <a:outerShdw blurRad="25400" dist="25400" dir="13500000" rotWithShape="0">
                    <a:srgbClr val="424242">
                      <a:alpha val="50000"/>
                    </a:srgbClr>
                  </a:outerShdw>
                </a:effectLst>
                <a:latin typeface="+mj-lt"/>
                <a:ea typeface="Copperplate"/>
                <a:cs typeface="Copperplate"/>
                <a:sym typeface="Copperplate"/>
              </a:rPr>
              <a:t>Tarleton State University</a:t>
            </a:r>
          </a:p>
          <a:p>
            <a:pPr algn="ctr">
              <a:spcBef>
                <a:spcPts val="400"/>
              </a:spcBef>
              <a:spcAft>
                <a:spcPts val="4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400" u="sng" kern="0" dirty="0">
                <a:solidFill>
                  <a:srgbClr val="FFFCF2"/>
                </a:solidFill>
                <a:effectLst>
                  <a:outerShdw blurRad="25400" dist="25400" dir="13500000" rotWithShape="0">
                    <a:srgbClr val="424242">
                      <a:alpha val="50000"/>
                    </a:srgbClr>
                  </a:outerShdw>
                </a:effectLst>
                <a:latin typeface="+mj-lt"/>
                <a:ea typeface="Copperplate"/>
                <a:cs typeface="Copperplate"/>
                <a:sym typeface="Copperplate"/>
                <a:hlinkClick r:id="rId2"/>
              </a:rPr>
              <a:t>crichmond@tarleton.edu</a:t>
            </a:r>
          </a:p>
        </p:txBody>
      </p:sp>
      <p:sp>
        <p:nvSpPr>
          <p:cNvPr id="9" name="Content Placeholder 2">
            <a:extLst>
              <a:ext uri="{FF2B5EF4-FFF2-40B4-BE49-F238E27FC236}">
                <a16:creationId xmlns:a16="http://schemas.microsoft.com/office/drawing/2014/main" id="{613C1F01-1E08-F949-9520-E0C750A210B5}"/>
              </a:ext>
            </a:extLst>
          </p:cNvPr>
          <p:cNvSpPr txBox="1">
            <a:spLocks/>
          </p:cNvSpPr>
          <p:nvPr/>
        </p:nvSpPr>
        <p:spPr>
          <a:xfrm>
            <a:off x="4247576" y="3539131"/>
            <a:ext cx="6674569" cy="2829619"/>
          </a:xfrm>
          <a:prstGeom prst="rect">
            <a:avLst/>
          </a:prstGeom>
        </p:spPr>
        <p:txBody>
          <a:bodyPr vert="horz" lIns="91440" tIns="45720" rIns="91440" bIns="45720" rtlCol="0" anchor="ctr">
            <a:normAutofit lnSpcReduction="10000"/>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pPr marL="0" indent="0" algn="ctr" defTabSz="279311">
              <a:buNone/>
              <a:defRPr sz="4080">
                <a:effectLst>
                  <a:outerShdw blurRad="17272" dist="17272" dir="13500000" rotWithShape="0">
                    <a:srgbClr val="424242">
                      <a:alpha val="50000"/>
                    </a:srgbClr>
                  </a:outerShdw>
                </a:effectLst>
              </a:defRPr>
            </a:pPr>
            <a:r>
              <a:rPr lang="en-US" sz="2400" dirty="0">
                <a:solidFill>
                  <a:schemeClr val="bg1"/>
                </a:solidFill>
                <a:effectLst>
                  <a:outerShdw blurRad="17272" dist="17272" dir="13500000" rotWithShape="0">
                    <a:srgbClr val="424242">
                      <a:alpha val="50000"/>
                    </a:srgbClr>
                  </a:outerShdw>
                </a:effectLst>
              </a:rPr>
              <a:t>Ohio Music Educators Conference</a:t>
            </a:r>
          </a:p>
          <a:p>
            <a:pPr marL="0" indent="0" algn="ctr" defTabSz="279311">
              <a:buNone/>
              <a:defRPr sz="4080">
                <a:effectLst>
                  <a:outerShdw blurRad="17272" dist="17272" dir="13500000" rotWithShape="0">
                    <a:srgbClr val="424242">
                      <a:alpha val="50000"/>
                    </a:srgbClr>
                  </a:outerShdw>
                </a:effectLst>
              </a:defRPr>
            </a:pPr>
            <a:r>
              <a:rPr lang="en-US" sz="2400" dirty="0">
                <a:solidFill>
                  <a:schemeClr val="bg1"/>
                </a:solidFill>
                <a:effectLst>
                  <a:outerShdw blurRad="17272" dist="17272" dir="13500000" rotWithShape="0">
                    <a:srgbClr val="424242">
                      <a:alpha val="50000"/>
                    </a:srgbClr>
                  </a:outerShdw>
                </a:effectLst>
              </a:rPr>
              <a:t>Cleveland, Ohio </a:t>
            </a:r>
          </a:p>
          <a:p>
            <a:pPr marL="0" indent="0" algn="ctr" defTabSz="279311">
              <a:buNone/>
              <a:defRPr sz="4080">
                <a:effectLst>
                  <a:outerShdw blurRad="17272" dist="17272" dir="13500000" rotWithShape="0">
                    <a:srgbClr val="424242">
                      <a:alpha val="50000"/>
                    </a:srgbClr>
                  </a:outerShdw>
                </a:effectLst>
              </a:defRPr>
            </a:pPr>
            <a:r>
              <a:rPr lang="en-US" sz="2400" dirty="0">
                <a:solidFill>
                  <a:schemeClr val="bg1"/>
                </a:solidFill>
                <a:effectLst>
                  <a:outerShdw blurRad="17272" dist="17272" dir="13500000" rotWithShape="0">
                    <a:srgbClr val="424242">
                      <a:alpha val="50000"/>
                    </a:srgbClr>
                  </a:outerShdw>
                </a:effectLst>
              </a:rPr>
              <a:t>11:00pm, February 5, 2022</a:t>
            </a:r>
          </a:p>
          <a:p>
            <a:pPr marL="0" indent="0" algn="ctr" defTabSz="279311">
              <a:buNone/>
              <a:defRPr sz="4080">
                <a:effectLst>
                  <a:outerShdw blurRad="17272" dist="17272" dir="13500000" rotWithShape="0">
                    <a:srgbClr val="424242">
                      <a:alpha val="50000"/>
                    </a:srgbClr>
                  </a:outerShdw>
                </a:effectLst>
              </a:defRPr>
            </a:pPr>
            <a:endParaRPr lang="en-US" sz="2400" dirty="0">
              <a:solidFill>
                <a:schemeClr val="bg1"/>
              </a:solidFill>
              <a:effectLst>
                <a:outerShdw blurRad="17272" dist="17272" dir="13500000" rotWithShape="0">
                  <a:srgbClr val="424242">
                    <a:alpha val="50000"/>
                  </a:srgbClr>
                </a:outerShdw>
              </a:effectLst>
            </a:endParaRPr>
          </a:p>
          <a:p>
            <a:pPr marL="0" indent="0" algn="ctr" defTabSz="279311">
              <a:buNone/>
              <a:defRPr sz="4080">
                <a:effectLst>
                  <a:outerShdw blurRad="17272" dist="17272" dir="13500000" rotWithShape="0">
                    <a:srgbClr val="424242">
                      <a:alpha val="50000"/>
                    </a:srgbClr>
                  </a:outerShdw>
                </a:effectLst>
              </a:defRPr>
            </a:pPr>
            <a:r>
              <a:rPr lang="en-US" sz="2400" u="sng" dirty="0">
                <a:effectLst>
                  <a:outerShdw blurRad="17272" dist="17272" dir="13500000" rotWithShape="0">
                    <a:srgbClr val="424242">
                      <a:alpha val="50000"/>
                    </a:srgbClr>
                  </a:outerShdw>
                </a:effectLst>
                <a:hlinkClick r:id="rId3"/>
              </a:rPr>
              <a:t>https://floydrichmond.com/omea2022</a:t>
            </a:r>
            <a:endParaRPr lang="en-US" sz="2400" u="sng" dirty="0">
              <a:effectLst>
                <a:outerShdw blurRad="17272" dist="17272" dir="13500000" rotWithShape="0">
                  <a:srgbClr val="424242">
                    <a:alpha val="50000"/>
                  </a:srgbClr>
                </a:outerShdw>
              </a:effectLst>
              <a:hlinkClick r:id="rId4"/>
            </a:endParaRPr>
          </a:p>
          <a:p>
            <a:pPr marL="0" indent="0" algn="ctr" defTabSz="279311">
              <a:buNone/>
              <a:defRPr sz="4080">
                <a:effectLst>
                  <a:outerShdw blurRad="17272" dist="17272" dir="13500000" rotWithShape="0">
                    <a:srgbClr val="424242">
                      <a:alpha val="50000"/>
                    </a:srgbClr>
                  </a:outerShdw>
                </a:effectLst>
              </a:defRPr>
            </a:pPr>
            <a:r>
              <a:rPr lang="en-US" sz="2400" u="sng" dirty="0">
                <a:effectLst>
                  <a:outerShdw blurRad="17272" dist="17272" dir="13500000" rotWithShape="0">
                    <a:srgbClr val="424242">
                      <a:alpha val="50000"/>
                    </a:srgbClr>
                  </a:outerShdw>
                </a:effectLst>
                <a:hlinkClick r:id="rId5"/>
              </a:rPr>
              <a:t>https://www.tarleton.edu/finearts/music/</a:t>
            </a:r>
          </a:p>
        </p:txBody>
      </p:sp>
    </p:spTree>
    <p:extLst>
      <p:ext uri="{BB962C8B-B14F-4D97-AF65-F5344CB8AC3E}">
        <p14:creationId xmlns:p14="http://schemas.microsoft.com/office/powerpoint/2010/main" val="41880203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098EB20-F225-A340-9070-0C665D78A1D4}"/>
              </a:ext>
            </a:extLst>
          </p:cNvPr>
          <p:cNvSpPr>
            <a:spLocks noGrp="1"/>
          </p:cNvSpPr>
          <p:nvPr>
            <p:ph type="sldNum" sz="quarter" idx="12"/>
          </p:nvPr>
        </p:nvSpPr>
        <p:spPr/>
        <p:txBody>
          <a:bodyPr/>
          <a:lstStyle/>
          <a:p>
            <a:fld id="{AA23EBD3-1EF8-AD4F-BAF6-F70C65CCC098}" type="slidenum">
              <a:rPr lang="en-US" smtClean="0"/>
              <a:t>2</a:t>
            </a:fld>
            <a:endParaRPr lang="en-US" dirty="0"/>
          </a:p>
        </p:txBody>
      </p:sp>
      <p:sp>
        <p:nvSpPr>
          <p:cNvPr id="5" name="Title 4">
            <a:extLst>
              <a:ext uri="{FF2B5EF4-FFF2-40B4-BE49-F238E27FC236}">
                <a16:creationId xmlns:a16="http://schemas.microsoft.com/office/drawing/2014/main" id="{3649D0E8-6A38-1D46-9C10-DA1D826A7B20}"/>
              </a:ext>
            </a:extLst>
          </p:cNvPr>
          <p:cNvSpPr>
            <a:spLocks noGrp="1"/>
          </p:cNvSpPr>
          <p:nvPr>
            <p:ph type="title"/>
          </p:nvPr>
        </p:nvSpPr>
        <p:spPr/>
        <p:txBody>
          <a:bodyPr>
            <a:noAutofit/>
          </a:bodyPr>
          <a:lstStyle/>
          <a:p>
            <a:pPr algn="ctr"/>
            <a:r>
              <a:rPr lang="en-US" sz="4800" dirty="0"/>
              <a:t>Tarleton State University</a:t>
            </a:r>
          </a:p>
        </p:txBody>
      </p:sp>
      <p:sp>
        <p:nvSpPr>
          <p:cNvPr id="6" name="Footer Placeholder 5">
            <a:extLst>
              <a:ext uri="{FF2B5EF4-FFF2-40B4-BE49-F238E27FC236}">
                <a16:creationId xmlns:a16="http://schemas.microsoft.com/office/drawing/2014/main" id="{1B171061-2D12-7F4F-B05A-EB4428EF3084}"/>
              </a:ext>
            </a:extLst>
          </p:cNvPr>
          <p:cNvSpPr>
            <a:spLocks noGrp="1"/>
          </p:cNvSpPr>
          <p:nvPr>
            <p:ph type="ftr" sz="quarter" idx="3"/>
          </p:nvPr>
        </p:nvSpPr>
        <p:spPr/>
        <p:txBody>
          <a:bodyPr/>
          <a:lstStyle/>
          <a:p>
            <a:r>
              <a:rPr lang="en-US"/>
              <a:t>TARLETON STATE UNIVERSITY  </a:t>
            </a:r>
            <a:endParaRPr lang="en-US" dirty="0">
              <a:solidFill>
                <a:schemeClr val="bg2">
                  <a:lumMod val="75000"/>
                </a:schemeClr>
              </a:solidFill>
            </a:endParaRPr>
          </a:p>
        </p:txBody>
      </p:sp>
      <p:sp>
        <p:nvSpPr>
          <p:cNvPr id="7" name="Content Placeholder 9">
            <a:extLst>
              <a:ext uri="{FF2B5EF4-FFF2-40B4-BE49-F238E27FC236}">
                <a16:creationId xmlns:a16="http://schemas.microsoft.com/office/drawing/2014/main" id="{6AC0D578-11F7-BD40-826E-A6A9088BEFCF}"/>
              </a:ext>
            </a:extLst>
          </p:cNvPr>
          <p:cNvSpPr>
            <a:spLocks noGrp="1"/>
          </p:cNvSpPr>
          <p:nvPr>
            <p:ph sz="half" idx="1"/>
          </p:nvPr>
        </p:nvSpPr>
        <p:spPr>
          <a:xfrm>
            <a:off x="990600" y="1188245"/>
            <a:ext cx="4969476" cy="4284903"/>
          </a:xfrm>
        </p:spPr>
        <p:txBody>
          <a:bodyPr anchor="ctr">
            <a:normAutofit/>
          </a:bodyPr>
          <a:lstStyle/>
          <a:p>
            <a:r>
              <a:rPr lang="en-US" sz="2800" dirty="0"/>
              <a:t>Texas A&amp;M University </a:t>
            </a:r>
          </a:p>
          <a:p>
            <a:r>
              <a:rPr lang="en-US" sz="2800" dirty="0"/>
              <a:t>System Founding Member</a:t>
            </a:r>
            <a:endParaRPr lang="en-US" sz="2400" dirty="0"/>
          </a:p>
        </p:txBody>
      </p:sp>
      <p:graphicFrame>
        <p:nvGraphicFramePr>
          <p:cNvPr id="8" name="Content Placeholder 4">
            <a:extLst>
              <a:ext uri="{FF2B5EF4-FFF2-40B4-BE49-F238E27FC236}">
                <a16:creationId xmlns:a16="http://schemas.microsoft.com/office/drawing/2014/main" id="{87DED611-C13F-D642-B764-6E9D4B409EEF}"/>
              </a:ext>
            </a:extLst>
          </p:cNvPr>
          <p:cNvGraphicFramePr>
            <a:graphicFrameLocks noGrp="1"/>
          </p:cNvGraphicFramePr>
          <p:nvPr>
            <p:ph sz="half" idx="2"/>
            <p:extLst>
              <p:ext uri="{D42A27DB-BD31-4B8C-83A1-F6EECF244321}">
                <p14:modId xmlns:p14="http://schemas.microsoft.com/office/powerpoint/2010/main" val="3060467156"/>
              </p:ext>
            </p:extLst>
          </p:nvPr>
        </p:nvGraphicFramePr>
        <p:xfrm>
          <a:off x="6537325" y="2582431"/>
          <a:ext cx="4968875" cy="16931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41476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098EB20-F225-A340-9070-0C665D78A1D4}"/>
              </a:ext>
            </a:extLst>
          </p:cNvPr>
          <p:cNvSpPr>
            <a:spLocks noGrp="1"/>
          </p:cNvSpPr>
          <p:nvPr>
            <p:ph type="sldNum" sz="quarter" idx="12"/>
          </p:nvPr>
        </p:nvSpPr>
        <p:spPr/>
        <p:txBody>
          <a:bodyPr/>
          <a:lstStyle/>
          <a:p>
            <a:fld id="{AA23EBD3-1EF8-AD4F-BAF6-F70C65CCC098}" type="slidenum">
              <a:rPr lang="en-US" smtClean="0"/>
              <a:t>3</a:t>
            </a:fld>
            <a:endParaRPr lang="en-US" dirty="0"/>
          </a:p>
        </p:txBody>
      </p:sp>
      <p:sp>
        <p:nvSpPr>
          <p:cNvPr id="5" name="Title 4">
            <a:extLst>
              <a:ext uri="{FF2B5EF4-FFF2-40B4-BE49-F238E27FC236}">
                <a16:creationId xmlns:a16="http://schemas.microsoft.com/office/drawing/2014/main" id="{3649D0E8-6A38-1D46-9C10-DA1D826A7B20}"/>
              </a:ext>
            </a:extLst>
          </p:cNvPr>
          <p:cNvSpPr>
            <a:spLocks noGrp="1"/>
          </p:cNvSpPr>
          <p:nvPr>
            <p:ph type="title"/>
          </p:nvPr>
        </p:nvSpPr>
        <p:spPr/>
        <p:txBody>
          <a:bodyPr>
            <a:noAutofit/>
          </a:bodyPr>
          <a:lstStyle/>
          <a:p>
            <a:pPr algn="ctr"/>
            <a:r>
              <a:rPr lang="en-US" sz="4800" dirty="0"/>
              <a:t>Tarleton State University</a:t>
            </a:r>
          </a:p>
        </p:txBody>
      </p:sp>
      <p:sp>
        <p:nvSpPr>
          <p:cNvPr id="6" name="Footer Placeholder 5">
            <a:extLst>
              <a:ext uri="{FF2B5EF4-FFF2-40B4-BE49-F238E27FC236}">
                <a16:creationId xmlns:a16="http://schemas.microsoft.com/office/drawing/2014/main" id="{1B171061-2D12-7F4F-B05A-EB4428EF3084}"/>
              </a:ext>
            </a:extLst>
          </p:cNvPr>
          <p:cNvSpPr>
            <a:spLocks noGrp="1"/>
          </p:cNvSpPr>
          <p:nvPr>
            <p:ph type="ftr" sz="quarter" idx="3"/>
          </p:nvPr>
        </p:nvSpPr>
        <p:spPr/>
        <p:txBody>
          <a:bodyPr/>
          <a:lstStyle/>
          <a:p>
            <a:r>
              <a:rPr lang="en-US"/>
              <a:t>TARLETON STATE UNIVERSITY  </a:t>
            </a:r>
            <a:endParaRPr lang="en-US" dirty="0">
              <a:solidFill>
                <a:schemeClr val="bg2">
                  <a:lumMod val="75000"/>
                </a:schemeClr>
              </a:solidFill>
            </a:endParaRPr>
          </a:p>
        </p:txBody>
      </p:sp>
      <p:sp>
        <p:nvSpPr>
          <p:cNvPr id="7" name="Content Placeholder 9">
            <a:extLst>
              <a:ext uri="{FF2B5EF4-FFF2-40B4-BE49-F238E27FC236}">
                <a16:creationId xmlns:a16="http://schemas.microsoft.com/office/drawing/2014/main" id="{6AC0D578-11F7-BD40-826E-A6A9088BEFCF}"/>
              </a:ext>
            </a:extLst>
          </p:cNvPr>
          <p:cNvSpPr>
            <a:spLocks noGrp="1"/>
          </p:cNvSpPr>
          <p:nvPr>
            <p:ph sz="half" idx="1"/>
          </p:nvPr>
        </p:nvSpPr>
        <p:spPr>
          <a:xfrm>
            <a:off x="990600" y="1188245"/>
            <a:ext cx="4969476" cy="4882790"/>
          </a:xfrm>
        </p:spPr>
        <p:txBody>
          <a:bodyPr anchor="ctr">
            <a:normAutofit/>
          </a:bodyPr>
          <a:lstStyle/>
          <a:p>
            <a:r>
              <a:rPr lang="en-US" sz="2400" dirty="0"/>
              <a:t>Dr. James Hurley, President</a:t>
            </a:r>
          </a:p>
          <a:p>
            <a:r>
              <a:rPr lang="en-US" sz="2400" dirty="0"/>
              <a:t>John Tarleton, Founder</a:t>
            </a:r>
            <a:endParaRPr lang="en-US" dirty="0"/>
          </a:p>
        </p:txBody>
      </p:sp>
      <p:graphicFrame>
        <p:nvGraphicFramePr>
          <p:cNvPr id="8" name="Content Placeholder 4">
            <a:extLst>
              <a:ext uri="{FF2B5EF4-FFF2-40B4-BE49-F238E27FC236}">
                <a16:creationId xmlns:a16="http://schemas.microsoft.com/office/drawing/2014/main" id="{87DED611-C13F-D642-B764-6E9D4B409EEF}"/>
              </a:ext>
            </a:extLst>
          </p:cNvPr>
          <p:cNvGraphicFramePr>
            <a:graphicFrameLocks noGrp="1"/>
          </p:cNvGraphicFramePr>
          <p:nvPr>
            <p:ph sz="half" idx="2"/>
            <p:extLst>
              <p:ext uri="{D42A27DB-BD31-4B8C-83A1-F6EECF244321}">
                <p14:modId xmlns:p14="http://schemas.microsoft.com/office/powerpoint/2010/main" val="903418028"/>
              </p:ext>
            </p:extLst>
          </p:nvPr>
        </p:nvGraphicFramePr>
        <p:xfrm>
          <a:off x="6537325" y="1740770"/>
          <a:ext cx="4968875" cy="33764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72057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098EB20-F225-A340-9070-0C665D78A1D4}"/>
              </a:ext>
            </a:extLst>
          </p:cNvPr>
          <p:cNvSpPr>
            <a:spLocks noGrp="1"/>
          </p:cNvSpPr>
          <p:nvPr>
            <p:ph type="sldNum" sz="quarter" idx="12"/>
          </p:nvPr>
        </p:nvSpPr>
        <p:spPr/>
        <p:txBody>
          <a:bodyPr/>
          <a:lstStyle/>
          <a:p>
            <a:fld id="{AA23EBD3-1EF8-AD4F-BAF6-F70C65CCC098}" type="slidenum">
              <a:rPr lang="en-US" smtClean="0"/>
              <a:t>4</a:t>
            </a:fld>
            <a:endParaRPr lang="en-US" dirty="0"/>
          </a:p>
        </p:txBody>
      </p:sp>
      <p:sp>
        <p:nvSpPr>
          <p:cNvPr id="5" name="Title 4">
            <a:extLst>
              <a:ext uri="{FF2B5EF4-FFF2-40B4-BE49-F238E27FC236}">
                <a16:creationId xmlns:a16="http://schemas.microsoft.com/office/drawing/2014/main" id="{3649D0E8-6A38-1D46-9C10-DA1D826A7B20}"/>
              </a:ext>
            </a:extLst>
          </p:cNvPr>
          <p:cNvSpPr>
            <a:spLocks noGrp="1"/>
          </p:cNvSpPr>
          <p:nvPr>
            <p:ph type="title"/>
          </p:nvPr>
        </p:nvSpPr>
        <p:spPr/>
        <p:txBody>
          <a:bodyPr>
            <a:noAutofit/>
          </a:bodyPr>
          <a:lstStyle/>
          <a:p>
            <a:pPr algn="ctr"/>
            <a:r>
              <a:rPr lang="en-US" sz="4800" dirty="0"/>
              <a:t>Tarleton State University</a:t>
            </a:r>
          </a:p>
        </p:txBody>
      </p:sp>
      <p:sp>
        <p:nvSpPr>
          <p:cNvPr id="6" name="Footer Placeholder 5">
            <a:extLst>
              <a:ext uri="{FF2B5EF4-FFF2-40B4-BE49-F238E27FC236}">
                <a16:creationId xmlns:a16="http://schemas.microsoft.com/office/drawing/2014/main" id="{1B171061-2D12-7F4F-B05A-EB4428EF3084}"/>
              </a:ext>
            </a:extLst>
          </p:cNvPr>
          <p:cNvSpPr>
            <a:spLocks noGrp="1"/>
          </p:cNvSpPr>
          <p:nvPr>
            <p:ph type="ftr" sz="quarter" idx="3"/>
          </p:nvPr>
        </p:nvSpPr>
        <p:spPr/>
        <p:txBody>
          <a:bodyPr/>
          <a:lstStyle/>
          <a:p>
            <a:r>
              <a:rPr lang="en-US"/>
              <a:t>TARLETON STATE UNIVERSITY  </a:t>
            </a:r>
            <a:endParaRPr lang="en-US" dirty="0">
              <a:solidFill>
                <a:schemeClr val="bg2">
                  <a:lumMod val="75000"/>
                </a:schemeClr>
              </a:solidFill>
            </a:endParaRPr>
          </a:p>
        </p:txBody>
      </p:sp>
      <p:sp>
        <p:nvSpPr>
          <p:cNvPr id="7" name="Content Placeholder 9">
            <a:extLst>
              <a:ext uri="{FF2B5EF4-FFF2-40B4-BE49-F238E27FC236}">
                <a16:creationId xmlns:a16="http://schemas.microsoft.com/office/drawing/2014/main" id="{6AC0D578-11F7-BD40-826E-A6A9088BEFCF}"/>
              </a:ext>
            </a:extLst>
          </p:cNvPr>
          <p:cNvSpPr>
            <a:spLocks noGrp="1"/>
          </p:cNvSpPr>
          <p:nvPr>
            <p:ph sz="half" idx="1"/>
          </p:nvPr>
        </p:nvSpPr>
        <p:spPr>
          <a:xfrm>
            <a:off x="990600" y="1188245"/>
            <a:ext cx="4969476" cy="4351164"/>
          </a:xfrm>
        </p:spPr>
        <p:txBody>
          <a:bodyPr anchor="ctr">
            <a:normAutofit/>
          </a:bodyPr>
          <a:lstStyle/>
          <a:p>
            <a:r>
              <a:rPr lang="en-US" sz="3600" dirty="0"/>
              <a:t>Concert Ensembles</a:t>
            </a:r>
          </a:p>
        </p:txBody>
      </p:sp>
      <p:graphicFrame>
        <p:nvGraphicFramePr>
          <p:cNvPr id="8" name="Content Placeholder 4">
            <a:extLst>
              <a:ext uri="{FF2B5EF4-FFF2-40B4-BE49-F238E27FC236}">
                <a16:creationId xmlns:a16="http://schemas.microsoft.com/office/drawing/2014/main" id="{87DED611-C13F-D642-B764-6E9D4B409EEF}"/>
              </a:ext>
            </a:extLst>
          </p:cNvPr>
          <p:cNvGraphicFramePr>
            <a:graphicFrameLocks noGrp="1"/>
          </p:cNvGraphicFramePr>
          <p:nvPr>
            <p:ph sz="half" idx="2"/>
            <p:extLst>
              <p:ext uri="{D42A27DB-BD31-4B8C-83A1-F6EECF244321}">
                <p14:modId xmlns:p14="http://schemas.microsoft.com/office/powerpoint/2010/main" val="2371215201"/>
              </p:ext>
            </p:extLst>
          </p:nvPr>
        </p:nvGraphicFramePr>
        <p:xfrm>
          <a:off x="6537325" y="1740770"/>
          <a:ext cx="4968875" cy="33764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53297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098EB20-F225-A340-9070-0C665D78A1D4}"/>
              </a:ext>
            </a:extLst>
          </p:cNvPr>
          <p:cNvSpPr>
            <a:spLocks noGrp="1"/>
          </p:cNvSpPr>
          <p:nvPr>
            <p:ph type="sldNum" sz="quarter" idx="12"/>
          </p:nvPr>
        </p:nvSpPr>
        <p:spPr/>
        <p:txBody>
          <a:bodyPr/>
          <a:lstStyle/>
          <a:p>
            <a:fld id="{AA23EBD3-1EF8-AD4F-BAF6-F70C65CCC098}" type="slidenum">
              <a:rPr lang="en-US" smtClean="0"/>
              <a:t>5</a:t>
            </a:fld>
            <a:endParaRPr lang="en-US" dirty="0"/>
          </a:p>
        </p:txBody>
      </p:sp>
      <p:sp>
        <p:nvSpPr>
          <p:cNvPr id="5" name="Title 4">
            <a:extLst>
              <a:ext uri="{FF2B5EF4-FFF2-40B4-BE49-F238E27FC236}">
                <a16:creationId xmlns:a16="http://schemas.microsoft.com/office/drawing/2014/main" id="{3649D0E8-6A38-1D46-9C10-DA1D826A7B20}"/>
              </a:ext>
            </a:extLst>
          </p:cNvPr>
          <p:cNvSpPr>
            <a:spLocks noGrp="1"/>
          </p:cNvSpPr>
          <p:nvPr>
            <p:ph type="title"/>
          </p:nvPr>
        </p:nvSpPr>
        <p:spPr/>
        <p:txBody>
          <a:bodyPr>
            <a:noAutofit/>
          </a:bodyPr>
          <a:lstStyle/>
          <a:p>
            <a:pPr algn="ctr"/>
            <a:r>
              <a:rPr lang="en-US" sz="4800" dirty="0"/>
              <a:t>Tarleton State University</a:t>
            </a:r>
          </a:p>
        </p:txBody>
      </p:sp>
      <p:sp>
        <p:nvSpPr>
          <p:cNvPr id="6" name="Footer Placeholder 5">
            <a:extLst>
              <a:ext uri="{FF2B5EF4-FFF2-40B4-BE49-F238E27FC236}">
                <a16:creationId xmlns:a16="http://schemas.microsoft.com/office/drawing/2014/main" id="{1B171061-2D12-7F4F-B05A-EB4428EF3084}"/>
              </a:ext>
            </a:extLst>
          </p:cNvPr>
          <p:cNvSpPr>
            <a:spLocks noGrp="1"/>
          </p:cNvSpPr>
          <p:nvPr>
            <p:ph type="ftr" sz="quarter" idx="3"/>
          </p:nvPr>
        </p:nvSpPr>
        <p:spPr/>
        <p:txBody>
          <a:bodyPr/>
          <a:lstStyle/>
          <a:p>
            <a:r>
              <a:rPr lang="en-US"/>
              <a:t>TARLETON STATE UNIVERSITY  </a:t>
            </a:r>
            <a:endParaRPr lang="en-US" dirty="0">
              <a:solidFill>
                <a:schemeClr val="bg2">
                  <a:lumMod val="75000"/>
                </a:schemeClr>
              </a:solidFill>
            </a:endParaRPr>
          </a:p>
        </p:txBody>
      </p:sp>
      <p:sp>
        <p:nvSpPr>
          <p:cNvPr id="7" name="Content Placeholder 9">
            <a:extLst>
              <a:ext uri="{FF2B5EF4-FFF2-40B4-BE49-F238E27FC236}">
                <a16:creationId xmlns:a16="http://schemas.microsoft.com/office/drawing/2014/main" id="{6AC0D578-11F7-BD40-826E-A6A9088BEFCF}"/>
              </a:ext>
            </a:extLst>
          </p:cNvPr>
          <p:cNvSpPr>
            <a:spLocks noGrp="1"/>
          </p:cNvSpPr>
          <p:nvPr>
            <p:ph sz="half" idx="1"/>
          </p:nvPr>
        </p:nvSpPr>
        <p:spPr>
          <a:xfrm>
            <a:off x="990600" y="1188245"/>
            <a:ext cx="4969476" cy="4351164"/>
          </a:xfrm>
        </p:spPr>
        <p:txBody>
          <a:bodyPr anchor="ctr">
            <a:normAutofit fontScale="77500" lnSpcReduction="20000"/>
          </a:bodyPr>
          <a:lstStyle/>
          <a:p>
            <a:pPr>
              <a:spcBef>
                <a:spcPts val="0"/>
              </a:spcBef>
              <a:spcAft>
                <a:spcPts val="0"/>
              </a:spcAft>
            </a:pPr>
            <a:r>
              <a:rPr lang="en-US" sz="3600" dirty="0"/>
              <a:t>Bachelor of Arts</a:t>
            </a:r>
          </a:p>
          <a:p>
            <a:pPr lvl="1">
              <a:spcBef>
                <a:spcPts val="0"/>
              </a:spcBef>
              <a:spcAft>
                <a:spcPts val="0"/>
              </a:spcAft>
            </a:pPr>
            <a:r>
              <a:rPr lang="en-US" sz="3400" dirty="0"/>
              <a:t>General Music</a:t>
            </a:r>
          </a:p>
          <a:p>
            <a:pPr lvl="1">
              <a:spcBef>
                <a:spcPts val="0"/>
              </a:spcBef>
              <a:spcAft>
                <a:spcPts val="0"/>
              </a:spcAft>
            </a:pPr>
            <a:r>
              <a:rPr lang="en-US" sz="3400" dirty="0"/>
              <a:t>Music Business</a:t>
            </a:r>
          </a:p>
          <a:p>
            <a:pPr lvl="1">
              <a:spcBef>
                <a:spcPts val="0"/>
              </a:spcBef>
              <a:spcAft>
                <a:spcPts val="0"/>
              </a:spcAft>
            </a:pPr>
            <a:r>
              <a:rPr lang="en-US" sz="3400" dirty="0"/>
              <a:t>Jazz</a:t>
            </a:r>
          </a:p>
          <a:p>
            <a:pPr lvl="1">
              <a:spcBef>
                <a:spcPts val="0"/>
              </a:spcBef>
              <a:spcAft>
                <a:spcPts val="0"/>
              </a:spcAft>
            </a:pPr>
            <a:r>
              <a:rPr lang="en-US" sz="3400" dirty="0"/>
              <a:t>Musical Theater</a:t>
            </a:r>
          </a:p>
          <a:p>
            <a:pPr lvl="1">
              <a:spcBef>
                <a:spcPts val="0"/>
              </a:spcBef>
              <a:spcAft>
                <a:spcPts val="0"/>
              </a:spcAft>
            </a:pPr>
            <a:endParaRPr lang="en-US" sz="3400" dirty="0"/>
          </a:p>
          <a:p>
            <a:pPr>
              <a:spcBef>
                <a:spcPts val="0"/>
              </a:spcBef>
              <a:spcAft>
                <a:spcPts val="0"/>
              </a:spcAft>
            </a:pPr>
            <a:r>
              <a:rPr lang="en-US" sz="3600" dirty="0"/>
              <a:t>Bachelor of Music </a:t>
            </a:r>
          </a:p>
          <a:p>
            <a:pPr lvl="1">
              <a:spcBef>
                <a:spcPts val="0"/>
              </a:spcBef>
              <a:spcAft>
                <a:spcPts val="0"/>
              </a:spcAft>
            </a:pPr>
            <a:r>
              <a:rPr lang="en-US" sz="3400" dirty="0"/>
              <a:t>Music Education</a:t>
            </a:r>
          </a:p>
          <a:p>
            <a:pPr lvl="1">
              <a:spcBef>
                <a:spcPts val="0"/>
              </a:spcBef>
              <a:spcAft>
                <a:spcPts val="0"/>
              </a:spcAft>
            </a:pPr>
            <a:r>
              <a:rPr lang="en-US" sz="3400" dirty="0"/>
              <a:t>Performance</a:t>
            </a:r>
          </a:p>
          <a:p>
            <a:pPr lvl="1">
              <a:spcBef>
                <a:spcPts val="0"/>
              </a:spcBef>
              <a:spcAft>
                <a:spcPts val="0"/>
              </a:spcAft>
            </a:pPr>
            <a:endParaRPr lang="en-US" sz="3400" dirty="0"/>
          </a:p>
          <a:p>
            <a:pPr>
              <a:spcBef>
                <a:spcPts val="0"/>
              </a:spcBef>
              <a:spcAft>
                <a:spcPts val="0"/>
              </a:spcAft>
            </a:pPr>
            <a:r>
              <a:rPr lang="en-US" sz="3600" dirty="0"/>
              <a:t>Masters of Music Education</a:t>
            </a:r>
          </a:p>
        </p:txBody>
      </p:sp>
      <p:graphicFrame>
        <p:nvGraphicFramePr>
          <p:cNvPr id="8" name="Content Placeholder 4">
            <a:extLst>
              <a:ext uri="{FF2B5EF4-FFF2-40B4-BE49-F238E27FC236}">
                <a16:creationId xmlns:a16="http://schemas.microsoft.com/office/drawing/2014/main" id="{87DED611-C13F-D642-B764-6E9D4B409EEF}"/>
              </a:ext>
            </a:extLst>
          </p:cNvPr>
          <p:cNvGraphicFramePr>
            <a:graphicFrameLocks noGrp="1"/>
          </p:cNvGraphicFramePr>
          <p:nvPr>
            <p:ph sz="half" idx="2"/>
          </p:nvPr>
        </p:nvGraphicFramePr>
        <p:xfrm>
          <a:off x="6537325" y="1740770"/>
          <a:ext cx="4968875" cy="33764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10483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098EB20-F225-A340-9070-0C665D78A1D4}"/>
              </a:ext>
            </a:extLst>
          </p:cNvPr>
          <p:cNvSpPr>
            <a:spLocks noGrp="1"/>
          </p:cNvSpPr>
          <p:nvPr>
            <p:ph type="sldNum" sz="quarter" idx="12"/>
          </p:nvPr>
        </p:nvSpPr>
        <p:spPr/>
        <p:txBody>
          <a:bodyPr/>
          <a:lstStyle/>
          <a:p>
            <a:fld id="{AA23EBD3-1EF8-AD4F-BAF6-F70C65CCC098}" type="slidenum">
              <a:rPr lang="en-US" smtClean="0"/>
              <a:t>6</a:t>
            </a:fld>
            <a:endParaRPr lang="en-US" dirty="0"/>
          </a:p>
        </p:txBody>
      </p:sp>
      <p:sp>
        <p:nvSpPr>
          <p:cNvPr id="5" name="Title 4">
            <a:extLst>
              <a:ext uri="{FF2B5EF4-FFF2-40B4-BE49-F238E27FC236}">
                <a16:creationId xmlns:a16="http://schemas.microsoft.com/office/drawing/2014/main" id="{3649D0E8-6A38-1D46-9C10-DA1D826A7B20}"/>
              </a:ext>
            </a:extLst>
          </p:cNvPr>
          <p:cNvSpPr>
            <a:spLocks noGrp="1"/>
          </p:cNvSpPr>
          <p:nvPr>
            <p:ph type="title"/>
          </p:nvPr>
        </p:nvSpPr>
        <p:spPr/>
        <p:txBody>
          <a:bodyPr>
            <a:noAutofit/>
          </a:bodyPr>
          <a:lstStyle/>
          <a:p>
            <a:pPr algn="ctr"/>
            <a:r>
              <a:rPr lang="en-US" sz="4800" dirty="0"/>
              <a:t>Tarleton State University</a:t>
            </a:r>
          </a:p>
        </p:txBody>
      </p:sp>
      <p:sp>
        <p:nvSpPr>
          <p:cNvPr id="6" name="Footer Placeholder 5">
            <a:extLst>
              <a:ext uri="{FF2B5EF4-FFF2-40B4-BE49-F238E27FC236}">
                <a16:creationId xmlns:a16="http://schemas.microsoft.com/office/drawing/2014/main" id="{1B171061-2D12-7F4F-B05A-EB4428EF3084}"/>
              </a:ext>
            </a:extLst>
          </p:cNvPr>
          <p:cNvSpPr>
            <a:spLocks noGrp="1"/>
          </p:cNvSpPr>
          <p:nvPr>
            <p:ph type="ftr" sz="quarter" idx="3"/>
          </p:nvPr>
        </p:nvSpPr>
        <p:spPr/>
        <p:txBody>
          <a:bodyPr/>
          <a:lstStyle/>
          <a:p>
            <a:r>
              <a:rPr lang="en-US"/>
              <a:t>TARLETON STATE UNIVERSITY  </a:t>
            </a:r>
            <a:endParaRPr lang="en-US" dirty="0">
              <a:solidFill>
                <a:schemeClr val="bg2">
                  <a:lumMod val="75000"/>
                </a:schemeClr>
              </a:solidFill>
            </a:endParaRPr>
          </a:p>
        </p:txBody>
      </p:sp>
      <p:sp>
        <p:nvSpPr>
          <p:cNvPr id="7" name="Content Placeholder 9">
            <a:extLst>
              <a:ext uri="{FF2B5EF4-FFF2-40B4-BE49-F238E27FC236}">
                <a16:creationId xmlns:a16="http://schemas.microsoft.com/office/drawing/2014/main" id="{6AC0D578-11F7-BD40-826E-A6A9088BEFCF}"/>
              </a:ext>
            </a:extLst>
          </p:cNvPr>
          <p:cNvSpPr>
            <a:spLocks noGrp="1"/>
          </p:cNvSpPr>
          <p:nvPr>
            <p:ph sz="half" idx="1"/>
          </p:nvPr>
        </p:nvSpPr>
        <p:spPr>
          <a:xfrm>
            <a:off x="990600" y="1188245"/>
            <a:ext cx="4969476" cy="4351164"/>
          </a:xfrm>
        </p:spPr>
        <p:txBody>
          <a:bodyPr anchor="ctr">
            <a:normAutofit/>
          </a:bodyPr>
          <a:lstStyle/>
          <a:p>
            <a:pPr>
              <a:spcBef>
                <a:spcPts val="0"/>
              </a:spcBef>
              <a:spcAft>
                <a:spcPts val="0"/>
              </a:spcAft>
            </a:pPr>
            <a:r>
              <a:rPr lang="en-US" sz="3000" dirty="0"/>
              <a:t>Masters of Music Education</a:t>
            </a:r>
            <a:endParaRPr lang="en-US" sz="3600" dirty="0"/>
          </a:p>
          <a:p>
            <a:pPr lvl="1">
              <a:spcBef>
                <a:spcPts val="0"/>
              </a:spcBef>
              <a:spcAft>
                <a:spcPts val="0"/>
              </a:spcAft>
            </a:pPr>
            <a:r>
              <a:rPr lang="en-US" sz="2600" dirty="0"/>
              <a:t>Entirely online</a:t>
            </a:r>
          </a:p>
          <a:p>
            <a:pPr lvl="1">
              <a:spcBef>
                <a:spcPts val="0"/>
              </a:spcBef>
              <a:spcAft>
                <a:spcPts val="0"/>
              </a:spcAft>
            </a:pPr>
            <a:r>
              <a:rPr lang="en-US" sz="2600" dirty="0"/>
              <a:t>Work at your Convenience</a:t>
            </a:r>
          </a:p>
          <a:p>
            <a:pPr lvl="1">
              <a:spcBef>
                <a:spcPts val="0"/>
              </a:spcBef>
              <a:spcAft>
                <a:spcPts val="0"/>
              </a:spcAft>
            </a:pPr>
            <a:r>
              <a:rPr lang="en-US" sz="2600" dirty="0"/>
              <a:t>8-week Classes </a:t>
            </a:r>
          </a:p>
          <a:p>
            <a:pPr lvl="1">
              <a:spcBef>
                <a:spcPts val="0"/>
              </a:spcBef>
              <a:spcAft>
                <a:spcPts val="0"/>
              </a:spcAft>
            </a:pPr>
            <a:r>
              <a:rPr lang="en-US" sz="2600" dirty="0"/>
              <a:t>Starting in March</a:t>
            </a:r>
          </a:p>
          <a:p>
            <a:pPr lvl="2">
              <a:spcBef>
                <a:spcPts val="0"/>
              </a:spcBef>
              <a:spcAft>
                <a:spcPts val="0"/>
              </a:spcAft>
            </a:pPr>
            <a:r>
              <a:rPr lang="en-US" sz="2600" dirty="0"/>
              <a:t>Technology in the Music Classroom</a:t>
            </a:r>
          </a:p>
          <a:p>
            <a:pPr lvl="2">
              <a:spcBef>
                <a:spcPts val="0"/>
              </a:spcBef>
              <a:spcAft>
                <a:spcPts val="0"/>
              </a:spcAft>
            </a:pPr>
            <a:r>
              <a:rPr lang="en-US" sz="2600" dirty="0"/>
              <a:t>Research</a:t>
            </a:r>
          </a:p>
        </p:txBody>
      </p:sp>
      <p:graphicFrame>
        <p:nvGraphicFramePr>
          <p:cNvPr id="8" name="Content Placeholder 4">
            <a:extLst>
              <a:ext uri="{FF2B5EF4-FFF2-40B4-BE49-F238E27FC236}">
                <a16:creationId xmlns:a16="http://schemas.microsoft.com/office/drawing/2014/main" id="{87DED611-C13F-D642-B764-6E9D4B409EEF}"/>
              </a:ext>
            </a:extLst>
          </p:cNvPr>
          <p:cNvGraphicFramePr>
            <a:graphicFrameLocks noGrp="1"/>
          </p:cNvGraphicFramePr>
          <p:nvPr>
            <p:ph sz="half" idx="2"/>
          </p:nvPr>
        </p:nvGraphicFramePr>
        <p:xfrm>
          <a:off x="6537325" y="1740770"/>
          <a:ext cx="4968875" cy="33764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21451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6E09CA5B-C260-334B-ABCB-C44C145A052F}"/>
              </a:ext>
            </a:extLst>
          </p:cNvPr>
          <p:cNvSpPr>
            <a:spLocks noGrp="1"/>
          </p:cNvSpPr>
          <p:nvPr>
            <p:ph type="ftr" sz="quarter" idx="4294967295"/>
          </p:nvPr>
        </p:nvSpPr>
        <p:spPr>
          <a:xfrm>
            <a:off x="1098568" y="6368750"/>
            <a:ext cx="6623222" cy="165572"/>
          </a:xfrm>
        </p:spPr>
        <p:txBody>
          <a:bodyPr/>
          <a:lstStyle/>
          <a:p>
            <a:r>
              <a:rPr lang="en-US"/>
              <a:t>TARLETON STATE UNIVERSITY  </a:t>
            </a:r>
            <a:endParaRPr lang="en-US" dirty="0">
              <a:solidFill>
                <a:schemeClr val="bg2">
                  <a:lumMod val="75000"/>
                </a:schemeClr>
              </a:solidFill>
            </a:endParaRPr>
          </a:p>
        </p:txBody>
      </p:sp>
      <p:sp>
        <p:nvSpPr>
          <p:cNvPr id="5" name="Title 1">
            <a:extLst>
              <a:ext uri="{FF2B5EF4-FFF2-40B4-BE49-F238E27FC236}">
                <a16:creationId xmlns:a16="http://schemas.microsoft.com/office/drawing/2014/main" id="{D0F6F555-0BFC-C14F-9793-C35C81B6A53E}"/>
              </a:ext>
            </a:extLst>
          </p:cNvPr>
          <p:cNvSpPr txBox="1">
            <a:spLocks/>
          </p:cNvSpPr>
          <p:nvPr/>
        </p:nvSpPr>
        <p:spPr>
          <a:xfrm>
            <a:off x="4121030" y="464610"/>
            <a:ext cx="6927663" cy="629464"/>
          </a:xfrm>
          <a:prstGeom prst="rect">
            <a:avLst/>
          </a:prstGeom>
        </p:spPr>
        <p:txBody>
          <a:bodyPr vert="horz" lIns="91440" tIns="45720" rIns="91440" bIns="45720" rtlCol="0" anchor="b">
            <a:normAutofit fontScale="30000" lnSpcReduction="20000"/>
          </a:bodyPr>
          <a:lstStyle>
            <a:lvl1pPr algn="l" defTabSz="914400" rtl="0" eaLnBrk="1" latinLnBrk="0" hangingPunct="1">
              <a:lnSpc>
                <a:spcPct val="90000"/>
              </a:lnSpc>
              <a:spcBef>
                <a:spcPct val="0"/>
              </a:spcBef>
              <a:buNone/>
              <a:defRPr sz="4500" b="1" i="0" kern="1200" cap="all" spc="120" baseline="0">
                <a:solidFill>
                  <a:schemeClr val="bg1"/>
                </a:solidFill>
                <a:latin typeface="Arial" panose="020B0604020202020204" pitchFamily="34" charset="0"/>
                <a:ea typeface="+mj-ea"/>
                <a:cs typeface="Arial" panose="020B0604020202020204" pitchFamily="34" charset="0"/>
              </a:defRPr>
            </a:lvl1pPr>
          </a:lstStyle>
          <a:p>
            <a:pPr algn="ctr"/>
            <a:r>
              <a:rPr lang="en-US" sz="6600" dirty="0"/>
              <a:t>Unlocking Creativity with Technology</a:t>
            </a:r>
          </a:p>
        </p:txBody>
      </p:sp>
      <p:sp>
        <p:nvSpPr>
          <p:cNvPr id="8" name="Content Placeholder 2">
            <a:extLst>
              <a:ext uri="{FF2B5EF4-FFF2-40B4-BE49-F238E27FC236}">
                <a16:creationId xmlns:a16="http://schemas.microsoft.com/office/drawing/2014/main" id="{B7D89681-EBC6-A64E-BBA7-5504D2AD6D96}"/>
              </a:ext>
            </a:extLst>
          </p:cNvPr>
          <p:cNvSpPr txBox="1">
            <a:spLocks/>
          </p:cNvSpPr>
          <p:nvPr/>
        </p:nvSpPr>
        <p:spPr>
          <a:xfrm>
            <a:off x="4172377" y="1417631"/>
            <a:ext cx="6674569" cy="1735666"/>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spcAft>
                <a:spcPts val="2400"/>
              </a:spcAft>
              <a:buFont typeface="Arial" panose="020B0604020202020204" pitchFamily="34" charset="0"/>
              <a:buNone/>
              <a:defRPr sz="1600" b="1" i="0" kern="1200" spc="0" baseline="0">
                <a:solidFill>
                  <a:schemeClr val="bg2">
                    <a:lumMod val="7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100000"/>
              </a:lnSpc>
              <a:spcBef>
                <a:spcPts val="500"/>
              </a:spcBef>
              <a:spcAft>
                <a:spcPts val="2400"/>
              </a:spcAft>
              <a:buFont typeface="Arial" panose="020B0604020202020204" pitchFamily="34" charset="0"/>
              <a:buNone/>
              <a:defRPr sz="2000" b="0" i="0" kern="1200">
                <a:solidFill>
                  <a:schemeClr val="bg1">
                    <a:lumMod val="25000"/>
                  </a:schemeClr>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100000"/>
              </a:lnSpc>
              <a:spcBef>
                <a:spcPts val="500"/>
              </a:spcBef>
              <a:spcAft>
                <a:spcPts val="2400"/>
              </a:spcAft>
              <a:buFont typeface="Arial" panose="020B0604020202020204" pitchFamily="34" charset="0"/>
              <a:buNone/>
              <a:defRPr sz="1800" b="0" i="0" kern="1200">
                <a:solidFill>
                  <a:schemeClr val="bg1">
                    <a:lumMod val="50000"/>
                  </a:schemeClr>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100000"/>
              </a:lnSpc>
              <a:spcBef>
                <a:spcPts val="500"/>
              </a:spcBef>
              <a:spcAft>
                <a:spcPts val="2400"/>
              </a:spcAft>
              <a:buFont typeface="Arial" panose="020B0604020202020204" pitchFamily="34" charset="0"/>
              <a:buNone/>
              <a:defRPr sz="1600" b="0" i="0" kern="1200">
                <a:solidFill>
                  <a:schemeClr val="bg1">
                    <a:lumMod val="50000"/>
                  </a:schemeClr>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100000"/>
              </a:lnSpc>
              <a:spcBef>
                <a:spcPts val="500"/>
              </a:spcBef>
              <a:spcAft>
                <a:spcPts val="2400"/>
              </a:spcAft>
              <a:buFont typeface="Arial" panose="020B0604020202020204" pitchFamily="34" charset="0"/>
              <a:buNone/>
              <a:defRPr sz="1600" b="0" i="0" kern="1200">
                <a:solidFill>
                  <a:schemeClr val="bg1">
                    <a:lumMod val="50000"/>
                  </a:schemeClr>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spcBef>
                <a:spcPts val="400"/>
              </a:spcBef>
              <a:spcAft>
                <a:spcPts val="4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400" kern="0" dirty="0">
                <a:solidFill>
                  <a:schemeClr val="bg1"/>
                </a:solidFill>
                <a:effectLst>
                  <a:outerShdw blurRad="25400" dist="25400" dir="13500000" rotWithShape="0">
                    <a:srgbClr val="424242">
                      <a:alpha val="50000"/>
                    </a:srgbClr>
                  </a:outerShdw>
                </a:effectLst>
                <a:latin typeface="+mj-lt"/>
                <a:ea typeface="Copperplate"/>
                <a:cs typeface="Copperplate"/>
                <a:sym typeface="Copperplate"/>
              </a:rPr>
              <a:t>Dr. C. Floyd Richmond</a:t>
            </a:r>
          </a:p>
          <a:p>
            <a:pPr algn="ctr">
              <a:spcBef>
                <a:spcPts val="400"/>
              </a:spcBef>
              <a:spcAft>
                <a:spcPts val="4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400" kern="0" dirty="0">
                <a:solidFill>
                  <a:schemeClr val="bg1"/>
                </a:solidFill>
                <a:effectLst>
                  <a:outerShdw blurRad="25400" dist="25400" dir="13500000" rotWithShape="0">
                    <a:srgbClr val="424242">
                      <a:alpha val="50000"/>
                    </a:srgbClr>
                  </a:outerShdw>
                </a:effectLst>
                <a:latin typeface="+mj-lt"/>
                <a:ea typeface="Copperplate"/>
                <a:cs typeface="Copperplate"/>
                <a:sym typeface="Copperplate"/>
              </a:rPr>
              <a:t>Tarleton State University</a:t>
            </a:r>
          </a:p>
          <a:p>
            <a:pPr algn="ctr">
              <a:spcBef>
                <a:spcPts val="400"/>
              </a:spcBef>
              <a:spcAft>
                <a:spcPts val="4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400" u="sng" kern="0" dirty="0">
                <a:solidFill>
                  <a:srgbClr val="FFFCF2"/>
                </a:solidFill>
                <a:effectLst>
                  <a:outerShdw blurRad="25400" dist="25400" dir="13500000" rotWithShape="0">
                    <a:srgbClr val="424242">
                      <a:alpha val="50000"/>
                    </a:srgbClr>
                  </a:outerShdw>
                </a:effectLst>
                <a:latin typeface="+mj-lt"/>
                <a:ea typeface="Copperplate"/>
                <a:cs typeface="Copperplate"/>
                <a:sym typeface="Copperplate"/>
                <a:hlinkClick r:id="rId2"/>
              </a:rPr>
              <a:t>crichmond@tarleton.edu</a:t>
            </a:r>
          </a:p>
        </p:txBody>
      </p:sp>
      <p:sp>
        <p:nvSpPr>
          <p:cNvPr id="9" name="Content Placeholder 2">
            <a:extLst>
              <a:ext uri="{FF2B5EF4-FFF2-40B4-BE49-F238E27FC236}">
                <a16:creationId xmlns:a16="http://schemas.microsoft.com/office/drawing/2014/main" id="{613C1F01-1E08-F949-9520-E0C750A210B5}"/>
              </a:ext>
            </a:extLst>
          </p:cNvPr>
          <p:cNvSpPr txBox="1">
            <a:spLocks/>
          </p:cNvSpPr>
          <p:nvPr/>
        </p:nvSpPr>
        <p:spPr>
          <a:xfrm>
            <a:off x="4247576" y="3539131"/>
            <a:ext cx="6674569" cy="2829619"/>
          </a:xfrm>
          <a:prstGeom prst="rect">
            <a:avLst/>
          </a:prstGeom>
        </p:spPr>
        <p:txBody>
          <a:bodyPr vert="horz" lIns="91440" tIns="45720" rIns="91440" bIns="45720" rtlCol="0" anchor="ctr">
            <a:normAutofit lnSpcReduction="10000"/>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pPr marL="0" indent="0" algn="ctr" defTabSz="279311">
              <a:buNone/>
              <a:defRPr sz="4080">
                <a:effectLst>
                  <a:outerShdw blurRad="17272" dist="17272" dir="13500000" rotWithShape="0">
                    <a:srgbClr val="424242">
                      <a:alpha val="50000"/>
                    </a:srgbClr>
                  </a:outerShdw>
                </a:effectLst>
              </a:defRPr>
            </a:pPr>
            <a:r>
              <a:rPr lang="en-US" sz="2400" dirty="0">
                <a:solidFill>
                  <a:schemeClr val="bg1"/>
                </a:solidFill>
                <a:effectLst>
                  <a:outerShdw blurRad="17272" dist="17272" dir="13500000" rotWithShape="0">
                    <a:srgbClr val="424242">
                      <a:alpha val="50000"/>
                    </a:srgbClr>
                  </a:outerShdw>
                </a:effectLst>
              </a:rPr>
              <a:t>Ohio Music Educators Conference</a:t>
            </a:r>
          </a:p>
          <a:p>
            <a:pPr marL="0" indent="0" algn="ctr" defTabSz="279311">
              <a:buNone/>
              <a:defRPr sz="4080">
                <a:effectLst>
                  <a:outerShdw blurRad="17272" dist="17272" dir="13500000" rotWithShape="0">
                    <a:srgbClr val="424242">
                      <a:alpha val="50000"/>
                    </a:srgbClr>
                  </a:outerShdw>
                </a:effectLst>
              </a:defRPr>
            </a:pPr>
            <a:r>
              <a:rPr lang="en-US" sz="2400" dirty="0">
                <a:solidFill>
                  <a:schemeClr val="bg1"/>
                </a:solidFill>
                <a:effectLst>
                  <a:outerShdw blurRad="17272" dist="17272" dir="13500000" rotWithShape="0">
                    <a:srgbClr val="424242">
                      <a:alpha val="50000"/>
                    </a:srgbClr>
                  </a:outerShdw>
                </a:effectLst>
              </a:rPr>
              <a:t>Cleveland, Ohio </a:t>
            </a:r>
          </a:p>
          <a:p>
            <a:pPr marL="0" indent="0" algn="ctr" defTabSz="279311">
              <a:buNone/>
              <a:defRPr sz="4080">
                <a:effectLst>
                  <a:outerShdw blurRad="17272" dist="17272" dir="13500000" rotWithShape="0">
                    <a:srgbClr val="424242">
                      <a:alpha val="50000"/>
                    </a:srgbClr>
                  </a:outerShdw>
                </a:effectLst>
              </a:defRPr>
            </a:pPr>
            <a:r>
              <a:rPr lang="en-US" sz="2400" dirty="0">
                <a:solidFill>
                  <a:schemeClr val="bg1"/>
                </a:solidFill>
                <a:effectLst>
                  <a:outerShdw blurRad="17272" dist="17272" dir="13500000" rotWithShape="0">
                    <a:srgbClr val="424242">
                      <a:alpha val="50000"/>
                    </a:srgbClr>
                  </a:outerShdw>
                </a:effectLst>
              </a:rPr>
              <a:t>11:00pm, February 5, 2022</a:t>
            </a:r>
          </a:p>
          <a:p>
            <a:pPr marL="0" indent="0" algn="ctr" defTabSz="279311">
              <a:buNone/>
              <a:defRPr sz="4080">
                <a:effectLst>
                  <a:outerShdw blurRad="17272" dist="17272" dir="13500000" rotWithShape="0">
                    <a:srgbClr val="424242">
                      <a:alpha val="50000"/>
                    </a:srgbClr>
                  </a:outerShdw>
                </a:effectLst>
              </a:defRPr>
            </a:pPr>
            <a:endParaRPr lang="en-US" sz="2400" dirty="0">
              <a:solidFill>
                <a:schemeClr val="bg1"/>
              </a:solidFill>
              <a:effectLst>
                <a:outerShdw blurRad="17272" dist="17272" dir="13500000" rotWithShape="0">
                  <a:srgbClr val="424242">
                    <a:alpha val="50000"/>
                  </a:srgbClr>
                </a:outerShdw>
              </a:effectLst>
            </a:endParaRPr>
          </a:p>
          <a:p>
            <a:pPr marL="0" indent="0" algn="ctr" defTabSz="279311">
              <a:buNone/>
              <a:defRPr sz="4080">
                <a:effectLst>
                  <a:outerShdw blurRad="17272" dist="17272" dir="13500000" rotWithShape="0">
                    <a:srgbClr val="424242">
                      <a:alpha val="50000"/>
                    </a:srgbClr>
                  </a:outerShdw>
                </a:effectLst>
              </a:defRPr>
            </a:pPr>
            <a:r>
              <a:rPr lang="en-US" sz="2400" u="sng" dirty="0">
                <a:effectLst>
                  <a:outerShdw blurRad="17272" dist="17272" dir="13500000" rotWithShape="0">
                    <a:srgbClr val="424242">
                      <a:alpha val="50000"/>
                    </a:srgbClr>
                  </a:outerShdw>
                </a:effectLst>
                <a:hlinkClick r:id="rId3"/>
              </a:rPr>
              <a:t>https://floydrichmond.com/omea2022</a:t>
            </a:r>
            <a:endParaRPr lang="en-US" sz="2400" u="sng" dirty="0">
              <a:effectLst>
                <a:outerShdw blurRad="17272" dist="17272" dir="13500000" rotWithShape="0">
                  <a:srgbClr val="424242">
                    <a:alpha val="50000"/>
                  </a:srgbClr>
                </a:outerShdw>
              </a:effectLst>
              <a:hlinkClick r:id="rId4"/>
            </a:endParaRPr>
          </a:p>
          <a:p>
            <a:pPr marL="0" indent="0" algn="ctr" defTabSz="279311">
              <a:buNone/>
              <a:defRPr sz="4080">
                <a:effectLst>
                  <a:outerShdw blurRad="17272" dist="17272" dir="13500000" rotWithShape="0">
                    <a:srgbClr val="424242">
                      <a:alpha val="50000"/>
                    </a:srgbClr>
                  </a:outerShdw>
                </a:effectLst>
              </a:defRPr>
            </a:pPr>
            <a:r>
              <a:rPr lang="en-US" sz="2400" u="sng" dirty="0">
                <a:effectLst>
                  <a:outerShdw blurRad="17272" dist="17272" dir="13500000" rotWithShape="0">
                    <a:srgbClr val="424242">
                      <a:alpha val="50000"/>
                    </a:srgbClr>
                  </a:outerShdw>
                </a:effectLst>
                <a:hlinkClick r:id="rId5"/>
              </a:rPr>
              <a:t>https://www.tarleton.edu/finearts/music/</a:t>
            </a:r>
          </a:p>
        </p:txBody>
      </p:sp>
    </p:spTree>
    <p:extLst>
      <p:ext uri="{BB962C8B-B14F-4D97-AF65-F5344CB8AC3E}">
        <p14:creationId xmlns:p14="http://schemas.microsoft.com/office/powerpoint/2010/main" val="16121514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4000" dirty="0"/>
              <a:t>Unlocking Creativity</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0" y="1311615"/>
            <a:ext cx="10221115" cy="4559098"/>
          </a:xfrm>
        </p:spPr>
        <p:txBody>
          <a:bodyPr numCol="1">
            <a:normAutofit/>
          </a:bodyPr>
          <a:lstStyle/>
          <a:p>
            <a:r>
              <a:rPr lang="en-US" sz="2800" dirty="0"/>
              <a:t>Creativity is a highly desirable educational outcome </a:t>
            </a:r>
          </a:p>
          <a:p>
            <a:r>
              <a:rPr lang="en-US" sz="2800" dirty="0"/>
              <a:t>Music and the arts give students more opportunities to be creative than virtually any other discipline. </a:t>
            </a:r>
          </a:p>
          <a:p>
            <a:pPr marL="0" indent="0">
              <a:buNone/>
            </a:pPr>
            <a:r>
              <a:rPr lang="en-US" sz="2800" dirty="0"/>
              <a:t>This session will feature creative activities for students on all levels including notation and production lessons suitable for elementary and secondary students in general music and ensembles. </a:t>
            </a:r>
          </a:p>
        </p:txBody>
      </p:sp>
    </p:spTree>
    <p:extLst>
      <p:ext uri="{BB962C8B-B14F-4D97-AF65-F5344CB8AC3E}">
        <p14:creationId xmlns:p14="http://schemas.microsoft.com/office/powerpoint/2010/main" val="1369779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rmAutofit fontScale="90000"/>
          </a:bodyPr>
          <a:lstStyle/>
          <a:p>
            <a:pPr algn="ctr"/>
            <a:r>
              <a:rPr lang="en-US" sz="6600" dirty="0"/>
              <a:t>Creativity</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311615"/>
            <a:ext cx="10131425" cy="4559098"/>
          </a:xfrm>
        </p:spPr>
        <p:txBody>
          <a:bodyPr>
            <a:normAutofit/>
          </a:bodyPr>
          <a:lstStyle/>
          <a:p>
            <a:pPr marL="457200" lvl="1" indent="0">
              <a:lnSpc>
                <a:spcPct val="120000"/>
              </a:lnSpc>
              <a:spcBef>
                <a:spcPts val="400"/>
              </a:spcBef>
              <a:spcAft>
                <a:spcPts val="600"/>
              </a:spcAft>
              <a:buClr>
                <a:srgbClr val="A29A85"/>
              </a:buClr>
              <a:buNone/>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44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I can’t understand why people are frightened of new ideas. I’m frightened of the old ones.</a:t>
            </a:r>
          </a:p>
          <a:p>
            <a:pPr marL="457200" lvl="1" indent="0">
              <a:lnSpc>
                <a:spcPct val="120000"/>
              </a:lnSpc>
              <a:spcBef>
                <a:spcPts val="400"/>
              </a:spcBef>
              <a:spcAft>
                <a:spcPts val="600"/>
              </a:spcAft>
              <a:buClr>
                <a:srgbClr val="A29A85"/>
              </a:buClr>
              <a:buNone/>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44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John Cage</a:t>
            </a:r>
          </a:p>
        </p:txBody>
      </p:sp>
    </p:spTree>
    <p:extLst>
      <p:ext uri="{BB962C8B-B14F-4D97-AF65-F5344CB8AC3E}">
        <p14:creationId xmlns:p14="http://schemas.microsoft.com/office/powerpoint/2010/main" val="21047986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4000" dirty="0"/>
              <a:t>Creativity</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0" y="1311615"/>
            <a:ext cx="10221115" cy="4559098"/>
          </a:xfrm>
        </p:spPr>
        <p:txBody>
          <a:bodyPr numCol="1">
            <a:normAutofit lnSpcReduction="10000"/>
          </a:bodyPr>
          <a:lstStyle/>
          <a:p>
            <a:pPr marL="0" indent="0">
              <a:buNone/>
            </a:pPr>
            <a:r>
              <a:rPr lang="en-US" sz="2800" dirty="0"/>
              <a:t>The goal of education is to ensure that individuals and societies survive and thrive. This is where the arts and humanities excel. They nourish the soul. They feed the imagination and foster creativity. A complete education must include beautiful music, songs of love and inspiration, stories of determination and perseverance, the ability to discriminate between good and evil, and the courage to act in the appropriate moment. A thriving society requires a generation of dreamers. When found in the population in good measure, all will prosper.</a:t>
            </a:r>
          </a:p>
          <a:p>
            <a:pPr marL="0" indent="0" algn="r">
              <a:buNone/>
            </a:pPr>
            <a:r>
              <a:rPr lang="en-US" sz="2800" dirty="0"/>
              <a:t>Floyd Richmond</a:t>
            </a:r>
          </a:p>
        </p:txBody>
      </p:sp>
    </p:spTree>
    <p:extLst>
      <p:ext uri="{BB962C8B-B14F-4D97-AF65-F5344CB8AC3E}">
        <p14:creationId xmlns:p14="http://schemas.microsoft.com/office/powerpoint/2010/main" val="28344261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4000" dirty="0" err="1"/>
              <a:t>NAfME</a:t>
            </a:r>
            <a:r>
              <a:rPr lang="en-US" sz="4000" dirty="0"/>
              <a:t> Standards 2014</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0" y="1311615"/>
            <a:ext cx="10221115" cy="4559098"/>
          </a:xfrm>
        </p:spPr>
        <p:txBody>
          <a:bodyPr numCol="1">
            <a:normAutofit/>
          </a:bodyPr>
          <a:lstStyle/>
          <a:p>
            <a:pPr marL="0" indent="0">
              <a:buNone/>
            </a:pPr>
            <a:r>
              <a:rPr lang="en-US" sz="3600" dirty="0"/>
              <a:t>Three Artistic Processes</a:t>
            </a:r>
          </a:p>
          <a:p>
            <a:pPr lvl="1"/>
            <a:r>
              <a:rPr lang="en-US" sz="3400" dirty="0"/>
              <a:t>Creating</a:t>
            </a:r>
          </a:p>
          <a:p>
            <a:pPr lvl="1"/>
            <a:r>
              <a:rPr lang="en-US" sz="3400" dirty="0"/>
              <a:t>Performing</a:t>
            </a:r>
          </a:p>
          <a:p>
            <a:pPr lvl="1"/>
            <a:r>
              <a:rPr lang="en-US" sz="3400" dirty="0"/>
              <a:t>Responding</a:t>
            </a:r>
          </a:p>
          <a:p>
            <a:pPr lvl="1"/>
            <a:r>
              <a:rPr lang="en-US" sz="2400" dirty="0"/>
              <a:t>(Connecting)</a:t>
            </a:r>
          </a:p>
        </p:txBody>
      </p:sp>
    </p:spTree>
    <p:extLst>
      <p:ext uri="{BB962C8B-B14F-4D97-AF65-F5344CB8AC3E}">
        <p14:creationId xmlns:p14="http://schemas.microsoft.com/office/powerpoint/2010/main" val="33227615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4000" dirty="0"/>
              <a:t>Carl Orff</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0" y="1311615"/>
            <a:ext cx="10221115" cy="4559098"/>
          </a:xfrm>
        </p:spPr>
        <p:txBody>
          <a:bodyPr numCol="1">
            <a:normAutofit/>
          </a:bodyPr>
          <a:lstStyle/>
          <a:p>
            <a:pPr marL="0" indent="0">
              <a:buNone/>
            </a:pPr>
            <a:r>
              <a:rPr lang="en-US" sz="3600" dirty="0"/>
              <a:t>There are four stages in developing creativity:</a:t>
            </a:r>
          </a:p>
          <a:p>
            <a:pPr lvl="1"/>
            <a:r>
              <a:rPr lang="en-US" sz="3400" dirty="0"/>
              <a:t>Imitation</a:t>
            </a:r>
          </a:p>
          <a:p>
            <a:pPr lvl="1"/>
            <a:r>
              <a:rPr lang="en-US" sz="3400" dirty="0"/>
              <a:t>Exploration</a:t>
            </a:r>
          </a:p>
          <a:p>
            <a:pPr lvl="1"/>
            <a:r>
              <a:rPr lang="en-US" sz="3400" dirty="0"/>
              <a:t>Improvisation</a:t>
            </a:r>
          </a:p>
          <a:p>
            <a:pPr lvl="1"/>
            <a:r>
              <a:rPr lang="en-US" sz="3400" dirty="0"/>
              <a:t>Composition</a:t>
            </a:r>
          </a:p>
        </p:txBody>
      </p:sp>
    </p:spTree>
    <p:extLst>
      <p:ext uri="{BB962C8B-B14F-4D97-AF65-F5344CB8AC3E}">
        <p14:creationId xmlns:p14="http://schemas.microsoft.com/office/powerpoint/2010/main" val="3064182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4000" dirty="0"/>
              <a:t>Imitation</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0" y="1311615"/>
            <a:ext cx="10221115" cy="4559098"/>
          </a:xfrm>
        </p:spPr>
        <p:txBody>
          <a:bodyPr numCol="1">
            <a:normAutofit fontScale="77500" lnSpcReduction="20000"/>
          </a:bodyPr>
          <a:lstStyle/>
          <a:p>
            <a:pPr marL="0" indent="0">
              <a:buNone/>
            </a:pPr>
            <a:r>
              <a:rPr lang="en-US" sz="3600" dirty="0"/>
              <a:t>Open these rhythms:</a:t>
            </a:r>
          </a:p>
          <a:p>
            <a:pPr marL="0" indent="0">
              <a:buNone/>
            </a:pPr>
            <a:r>
              <a:rPr lang="en-US" sz="2000" dirty="0">
                <a:hlinkClick r:id="rId2"/>
              </a:rPr>
              <a:t>https://www.noteflight.com/scores/view/aed9b4245b75dae8b29b284c5feddb1f9c9725bd</a:t>
            </a:r>
            <a:endParaRPr lang="en-US" sz="2000" dirty="0"/>
          </a:p>
          <a:p>
            <a:pPr marL="0" indent="0">
              <a:buNone/>
            </a:pPr>
            <a:r>
              <a:rPr lang="en-US" sz="3600" dirty="0"/>
              <a:t>Click on the first note, or a note anywhere in the exercises.</a:t>
            </a:r>
          </a:p>
          <a:p>
            <a:pPr marL="0" indent="0">
              <a:buNone/>
            </a:pPr>
            <a:r>
              <a:rPr lang="en-US" sz="3600" dirty="0"/>
              <a:t>Press play.</a:t>
            </a:r>
          </a:p>
          <a:p>
            <a:pPr marL="0" indent="0">
              <a:buNone/>
            </a:pPr>
            <a:r>
              <a:rPr lang="en-US" sz="3600" dirty="0"/>
              <a:t>Clap along.</a:t>
            </a:r>
          </a:p>
          <a:p>
            <a:pPr marL="0" indent="0">
              <a:buNone/>
            </a:pPr>
            <a:r>
              <a:rPr lang="en-US" sz="3600" dirty="0"/>
              <a:t>Repeat until you complete 8 measures without a mistake.</a:t>
            </a:r>
          </a:p>
          <a:p>
            <a:pPr marL="0" indent="0">
              <a:buNone/>
            </a:pPr>
            <a:r>
              <a:rPr lang="en-US" sz="3600" dirty="0"/>
              <a:t>Mark your progress.</a:t>
            </a:r>
          </a:p>
        </p:txBody>
      </p:sp>
    </p:spTree>
    <p:extLst>
      <p:ext uri="{BB962C8B-B14F-4D97-AF65-F5344CB8AC3E}">
        <p14:creationId xmlns:p14="http://schemas.microsoft.com/office/powerpoint/2010/main" val="21055339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4400" dirty="0"/>
              <a:t>Tips for Fostering Creativity</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311615"/>
            <a:ext cx="10131425" cy="4559098"/>
          </a:xfrm>
        </p:spPr>
        <p:txBody>
          <a:bodyPr>
            <a:normAutofit/>
          </a:bodyPr>
          <a:lstStyle/>
          <a:p>
            <a:pPr lvl="1">
              <a:lnSpc>
                <a:spcPct val="120000"/>
              </a:lnSpc>
              <a:spcBef>
                <a:spcPts val="400"/>
              </a:spcBef>
              <a:spcAft>
                <a:spcPts val="6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30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Require students to create</a:t>
            </a:r>
          </a:p>
          <a:p>
            <a:pPr lvl="1">
              <a:lnSpc>
                <a:spcPct val="120000"/>
              </a:lnSpc>
              <a:spcBef>
                <a:spcPts val="400"/>
              </a:spcBef>
              <a:spcAft>
                <a:spcPts val="6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30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Limit their choices in early efforts so they can achieve success.</a:t>
            </a:r>
          </a:p>
          <a:p>
            <a:pPr lvl="1">
              <a:lnSpc>
                <a:spcPct val="120000"/>
              </a:lnSpc>
              <a:spcBef>
                <a:spcPts val="400"/>
              </a:spcBef>
              <a:spcAft>
                <a:spcPts val="6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30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Require them to reflect on what they have done and how it may be improved.</a:t>
            </a:r>
          </a:p>
          <a:p>
            <a:pPr lvl="1">
              <a:lnSpc>
                <a:spcPct val="120000"/>
              </a:lnSpc>
              <a:spcBef>
                <a:spcPts val="400"/>
              </a:spcBef>
              <a:spcAft>
                <a:spcPts val="6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30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Require to them to revise and improve their efforts.</a:t>
            </a:r>
          </a:p>
        </p:txBody>
      </p:sp>
    </p:spTree>
    <p:extLst>
      <p:ext uri="{BB962C8B-B14F-4D97-AF65-F5344CB8AC3E}">
        <p14:creationId xmlns:p14="http://schemas.microsoft.com/office/powerpoint/2010/main" val="36061086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4400" dirty="0"/>
              <a:t>Creative Notation Activities</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311615"/>
            <a:ext cx="10131425" cy="4559098"/>
          </a:xfrm>
        </p:spPr>
        <p:txBody>
          <a:bodyPr>
            <a:normAutofit/>
          </a:bodyPr>
          <a:lstStyle/>
          <a:p>
            <a:pPr marL="457200" indent="-457200">
              <a:buFont typeface="+mj-lt"/>
              <a:buAutoNum type="arabicPeriod"/>
            </a:pPr>
            <a:r>
              <a:rPr lang="en-US" dirty="0"/>
              <a:t>Give s. a piece, modify its scale and change the mode. </a:t>
            </a:r>
          </a:p>
          <a:p>
            <a:pPr marL="457200" indent="-457200">
              <a:buFont typeface="+mj-lt"/>
              <a:buAutoNum type="arabicPeriod"/>
            </a:pPr>
            <a:r>
              <a:rPr lang="en-US" dirty="0"/>
              <a:t>Give s. melodic fragments and ask them to assemble a song. </a:t>
            </a:r>
          </a:p>
          <a:p>
            <a:pPr marL="457200" indent="-457200">
              <a:buFont typeface="+mj-lt"/>
              <a:buAutoNum type="arabicPeriod"/>
            </a:pPr>
            <a:r>
              <a:rPr lang="en-US" dirty="0"/>
              <a:t>Give s. a rhythm and ask them to change note to match a harmony and appropriate scale. </a:t>
            </a:r>
          </a:p>
          <a:p>
            <a:pPr marL="457200" indent="-457200">
              <a:buFont typeface="+mj-lt"/>
              <a:buAutoNum type="arabicPeriod"/>
            </a:pPr>
            <a:r>
              <a:rPr lang="en-US" dirty="0"/>
              <a:t>Give s. an accompaniment and ask them to compose a melody. </a:t>
            </a:r>
          </a:p>
          <a:p>
            <a:pPr marL="457200" indent="-457200">
              <a:buFont typeface="+mj-lt"/>
              <a:buAutoNum type="arabicPeriod"/>
            </a:pPr>
            <a:r>
              <a:rPr lang="en-US" dirty="0"/>
              <a:t>Give s. a melody and have them add block chords to harmonize it.</a:t>
            </a:r>
          </a:p>
          <a:p>
            <a:pPr marL="457200" indent="-457200">
              <a:buFont typeface="+mj-lt"/>
              <a:buAutoNum type="arabicPeriod"/>
            </a:pPr>
            <a:r>
              <a:rPr lang="en-US" dirty="0"/>
              <a:t>Give s. a melody and have them harmonize it with an Alberti bass. </a:t>
            </a:r>
          </a:p>
        </p:txBody>
      </p:sp>
    </p:spTree>
    <p:extLst>
      <p:ext uri="{BB962C8B-B14F-4D97-AF65-F5344CB8AC3E}">
        <p14:creationId xmlns:p14="http://schemas.microsoft.com/office/powerpoint/2010/main" val="10249052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4400" dirty="0"/>
              <a:t>Creative Notation Activities</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311615"/>
            <a:ext cx="10131425" cy="4559098"/>
          </a:xfrm>
        </p:spPr>
        <p:txBody>
          <a:bodyPr>
            <a:normAutofit/>
          </a:bodyPr>
          <a:lstStyle/>
          <a:p>
            <a:pPr marL="457200" indent="-457200">
              <a:buFont typeface="+mj-lt"/>
              <a:buAutoNum type="arabicPeriod" startAt="7"/>
            </a:pPr>
            <a:r>
              <a:rPr lang="en-US" sz="2000" dirty="0"/>
              <a:t>Give s. a melody and have them harmonize it with creative accompaniment patterns that can be played by humans. </a:t>
            </a:r>
          </a:p>
          <a:p>
            <a:pPr marL="457200" indent="-457200">
              <a:buFont typeface="+mj-lt"/>
              <a:buAutoNum type="arabicPeriod" startAt="7"/>
            </a:pPr>
            <a:r>
              <a:rPr lang="en-US" sz="2000" dirty="0"/>
              <a:t>Require s. to compose a binary song (verse/chorus). </a:t>
            </a:r>
          </a:p>
          <a:p>
            <a:pPr marL="457200" indent="-457200">
              <a:buFont typeface="+mj-lt"/>
              <a:buAutoNum type="arabicPeriod" startAt="7"/>
            </a:pPr>
            <a:r>
              <a:rPr lang="en-US" sz="2000" dirty="0"/>
              <a:t>Given a verse and chorus song, have s. compose a development section. </a:t>
            </a:r>
          </a:p>
          <a:p>
            <a:pPr marL="457200" indent="-457200">
              <a:buFont typeface="+mj-lt"/>
              <a:buAutoNum type="arabicPeriod" startAt="7"/>
            </a:pPr>
            <a:r>
              <a:rPr lang="en-US" sz="2000" dirty="0"/>
              <a:t>Given music in various styles, have s. compose different songs in the same style. </a:t>
            </a:r>
          </a:p>
          <a:p>
            <a:pPr marL="457200" indent="-457200">
              <a:buFont typeface="+mj-lt"/>
              <a:buAutoNum type="arabicPeriod" startAt="7"/>
            </a:pPr>
            <a:r>
              <a:rPr lang="en-US" sz="2000" dirty="0"/>
              <a:t>Have s. compose a round, and similar pieces in an imitative style. </a:t>
            </a:r>
          </a:p>
          <a:p>
            <a:pPr marL="457200" indent="-457200">
              <a:buFont typeface="+mj-lt"/>
              <a:buAutoNum type="arabicPeriod" startAt="7"/>
            </a:pPr>
            <a:r>
              <a:rPr lang="en-US" sz="2000" dirty="0"/>
              <a:t>Give s. a song and ask them to modulate to a new key at the end of every phrase. </a:t>
            </a:r>
          </a:p>
        </p:txBody>
      </p:sp>
    </p:spTree>
    <p:extLst>
      <p:ext uri="{BB962C8B-B14F-4D97-AF65-F5344CB8AC3E}">
        <p14:creationId xmlns:p14="http://schemas.microsoft.com/office/powerpoint/2010/main" val="34577685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4400" dirty="0"/>
              <a:t>Given a piece, Compose Lyrics</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311615"/>
            <a:ext cx="10131425" cy="4559098"/>
          </a:xfrm>
        </p:spPr>
        <p:txBody>
          <a:bodyPr>
            <a:normAutofit/>
          </a:bodyPr>
          <a:lstStyle/>
          <a:p>
            <a:pPr>
              <a:spcBef>
                <a:spcPts val="400"/>
              </a:spcBef>
              <a:spcAft>
                <a:spcPts val="400"/>
              </a:spcAft>
            </a:pPr>
            <a:r>
              <a:rPr lang="en-US" dirty="0"/>
              <a:t>See Alfred 01-01a</a:t>
            </a:r>
          </a:p>
          <a:p>
            <a:pPr>
              <a:spcBef>
                <a:spcPts val="400"/>
              </a:spcBef>
              <a:spcAft>
                <a:spcPts val="400"/>
              </a:spcAft>
            </a:pPr>
            <a:r>
              <a:rPr lang="en-US" dirty="0"/>
              <a:t>Open prepared file.</a:t>
            </a:r>
          </a:p>
          <a:p>
            <a:pPr>
              <a:spcBef>
                <a:spcPts val="400"/>
              </a:spcBef>
              <a:spcAft>
                <a:spcPts val="400"/>
              </a:spcAft>
            </a:pPr>
            <a:r>
              <a:rPr lang="en-US" dirty="0"/>
              <a:t>Finale</a:t>
            </a:r>
          </a:p>
          <a:p>
            <a:pPr lvl="1">
              <a:spcBef>
                <a:spcPts val="400"/>
              </a:spcBef>
              <a:spcAft>
                <a:spcPts val="400"/>
              </a:spcAft>
            </a:pPr>
            <a:r>
              <a:rPr lang="en-US" dirty="0"/>
              <a:t>Select lyric tool</a:t>
            </a:r>
          </a:p>
          <a:p>
            <a:pPr lvl="1">
              <a:spcBef>
                <a:spcPts val="400"/>
              </a:spcBef>
              <a:spcAft>
                <a:spcPts val="400"/>
              </a:spcAft>
            </a:pPr>
            <a:r>
              <a:rPr lang="en-US" dirty="0"/>
              <a:t>Click on first note</a:t>
            </a:r>
          </a:p>
          <a:p>
            <a:pPr lvl="1">
              <a:spcBef>
                <a:spcPts val="400"/>
              </a:spcBef>
              <a:spcAft>
                <a:spcPts val="400"/>
              </a:spcAft>
            </a:pPr>
            <a:r>
              <a:rPr lang="en-US" dirty="0"/>
              <a:t>Type new lyrics</a:t>
            </a:r>
          </a:p>
          <a:p>
            <a:pPr>
              <a:spcBef>
                <a:spcPts val="400"/>
              </a:spcBef>
              <a:spcAft>
                <a:spcPts val="400"/>
              </a:spcAft>
            </a:pPr>
            <a:r>
              <a:rPr lang="en-US" dirty="0"/>
              <a:t>Sibelius</a:t>
            </a:r>
          </a:p>
          <a:p>
            <a:pPr lvl="1">
              <a:spcBef>
                <a:spcPts val="400"/>
              </a:spcBef>
              <a:spcAft>
                <a:spcPts val="400"/>
              </a:spcAft>
            </a:pPr>
            <a:r>
              <a:rPr lang="en-US" dirty="0"/>
              <a:t>Select First note</a:t>
            </a:r>
          </a:p>
          <a:p>
            <a:pPr lvl="1">
              <a:spcBef>
                <a:spcPts val="400"/>
              </a:spcBef>
              <a:spcAft>
                <a:spcPts val="400"/>
              </a:spcAft>
            </a:pPr>
            <a:r>
              <a:rPr lang="en-US" dirty="0"/>
              <a:t>Type Command-L</a:t>
            </a:r>
          </a:p>
          <a:p>
            <a:pPr lvl="1">
              <a:spcBef>
                <a:spcPts val="400"/>
              </a:spcBef>
              <a:spcAft>
                <a:spcPts val="400"/>
              </a:spcAft>
            </a:pPr>
            <a:r>
              <a:rPr lang="en-US" dirty="0"/>
              <a:t>Type new lyrics</a:t>
            </a:r>
          </a:p>
        </p:txBody>
      </p:sp>
      <p:pic>
        <p:nvPicPr>
          <p:cNvPr id="4" name="Picture 3">
            <a:extLst>
              <a:ext uri="{FF2B5EF4-FFF2-40B4-BE49-F238E27FC236}">
                <a16:creationId xmlns:a16="http://schemas.microsoft.com/office/drawing/2014/main" id="{FB0834CB-4681-FB45-AA83-2657B16B0953}"/>
              </a:ext>
            </a:extLst>
          </p:cNvPr>
          <p:cNvPicPr>
            <a:picLocks noChangeAspect="1"/>
          </p:cNvPicPr>
          <p:nvPr/>
        </p:nvPicPr>
        <p:blipFill>
          <a:blip r:embed="rId2"/>
          <a:stretch>
            <a:fillRect/>
          </a:stretch>
        </p:blipFill>
        <p:spPr>
          <a:xfrm>
            <a:off x="4058949" y="1587731"/>
            <a:ext cx="6986459" cy="4190216"/>
          </a:xfrm>
          <a:prstGeom prst="rect">
            <a:avLst/>
          </a:prstGeom>
        </p:spPr>
      </p:pic>
    </p:spTree>
    <p:extLst>
      <p:ext uri="{BB962C8B-B14F-4D97-AF65-F5344CB8AC3E}">
        <p14:creationId xmlns:p14="http://schemas.microsoft.com/office/powerpoint/2010/main" val="22992218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4400" dirty="0"/>
              <a:t>Given a piece, change Mode</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311615"/>
            <a:ext cx="10131425" cy="4559098"/>
          </a:xfrm>
        </p:spPr>
        <p:txBody>
          <a:bodyPr>
            <a:normAutofit/>
          </a:bodyPr>
          <a:lstStyle/>
          <a:p>
            <a:pPr>
              <a:spcBef>
                <a:spcPts val="400"/>
              </a:spcBef>
              <a:spcAft>
                <a:spcPts val="400"/>
              </a:spcAft>
            </a:pPr>
            <a:r>
              <a:rPr lang="en-US" dirty="0"/>
              <a:t>Open Twinkle, Twinkle, Little Star:  </a:t>
            </a:r>
            <a:r>
              <a:rPr lang="en-US" sz="1800" dirty="0">
                <a:hlinkClick r:id="rId2"/>
              </a:rPr>
              <a:t>https://www.noteflight.com/scores/view/f431f89d69f488643b320927332200ee50231872</a:t>
            </a:r>
            <a:endParaRPr lang="en-US" dirty="0"/>
          </a:p>
          <a:p>
            <a:pPr>
              <a:spcBef>
                <a:spcPts val="400"/>
              </a:spcBef>
              <a:spcAft>
                <a:spcPts val="400"/>
              </a:spcAft>
            </a:pPr>
            <a:r>
              <a:rPr lang="en-US" dirty="0"/>
              <a:t>(1) Log into </a:t>
            </a:r>
            <a:r>
              <a:rPr lang="en-US" dirty="0" err="1"/>
              <a:t>NoteFlight</a:t>
            </a:r>
            <a:endParaRPr lang="en-US" dirty="0"/>
          </a:p>
          <a:p>
            <a:pPr>
              <a:spcBef>
                <a:spcPts val="400"/>
              </a:spcBef>
              <a:spcAft>
                <a:spcPts val="400"/>
              </a:spcAft>
            </a:pPr>
            <a:r>
              <a:rPr lang="en-US" dirty="0"/>
              <a:t>(2) View this Score and Menu&gt;Score&gt;Save a Copy</a:t>
            </a:r>
          </a:p>
          <a:p>
            <a:pPr>
              <a:spcBef>
                <a:spcPts val="400"/>
              </a:spcBef>
              <a:spcAft>
                <a:spcPts val="400"/>
              </a:spcAft>
            </a:pPr>
            <a:r>
              <a:rPr lang="en-US" dirty="0"/>
              <a:t>(3) Select all (Command-A)</a:t>
            </a:r>
          </a:p>
          <a:p>
            <a:pPr>
              <a:spcBef>
                <a:spcPts val="400"/>
              </a:spcBef>
              <a:spcAft>
                <a:spcPts val="400"/>
              </a:spcAft>
            </a:pPr>
            <a:r>
              <a:rPr lang="en-US" dirty="0"/>
              <a:t>(4) Type up arrow key and listen to each:</a:t>
            </a:r>
          </a:p>
          <a:p>
            <a:pPr>
              <a:spcBef>
                <a:spcPts val="400"/>
              </a:spcBef>
              <a:spcAft>
                <a:spcPts val="400"/>
              </a:spcAft>
            </a:pPr>
            <a:r>
              <a:rPr lang="en-US" dirty="0"/>
              <a:t>      (a) Once = Dorian, (b) Twice = Phrygian, </a:t>
            </a:r>
          </a:p>
          <a:p>
            <a:pPr>
              <a:spcBef>
                <a:spcPts val="400"/>
              </a:spcBef>
              <a:spcAft>
                <a:spcPts val="400"/>
              </a:spcAft>
            </a:pPr>
            <a:r>
              <a:rPr lang="en-US" dirty="0"/>
              <a:t>      (c) Three times = Lydian, (d) Four times = Mixolydian</a:t>
            </a:r>
          </a:p>
          <a:p>
            <a:pPr>
              <a:spcBef>
                <a:spcPts val="400"/>
              </a:spcBef>
              <a:spcAft>
                <a:spcPts val="400"/>
              </a:spcAft>
            </a:pPr>
            <a:r>
              <a:rPr lang="en-US" dirty="0"/>
              <a:t>      (e) Five times = Aeolian, (f) Six times = Locrian </a:t>
            </a:r>
          </a:p>
          <a:p>
            <a:pPr>
              <a:spcBef>
                <a:spcPts val="400"/>
              </a:spcBef>
              <a:spcAft>
                <a:spcPts val="400"/>
              </a:spcAft>
            </a:pPr>
            <a:r>
              <a:rPr lang="en-US" dirty="0"/>
              <a:t>Listen to </a:t>
            </a:r>
            <a:r>
              <a:rPr lang="en-US" dirty="0" err="1"/>
              <a:t>Sym</a:t>
            </a:r>
            <a:r>
              <a:rPr lang="en-US" dirty="0"/>
              <a:t> #94 and Mozart Twinkle, Minor Variation (m97)</a:t>
            </a:r>
          </a:p>
        </p:txBody>
      </p:sp>
    </p:spTree>
    <p:extLst>
      <p:ext uri="{BB962C8B-B14F-4D97-AF65-F5344CB8AC3E}">
        <p14:creationId xmlns:p14="http://schemas.microsoft.com/office/powerpoint/2010/main" val="36767395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4400" dirty="0"/>
              <a:t>Creative Notation Activities</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311615"/>
            <a:ext cx="3860071" cy="4559098"/>
          </a:xfrm>
        </p:spPr>
        <p:txBody>
          <a:bodyPr>
            <a:normAutofit/>
          </a:bodyPr>
          <a:lstStyle/>
          <a:p>
            <a:r>
              <a:rPr lang="en-US" dirty="0"/>
              <a:t>Give s. melodic fragments and ask them to assemble a song. </a:t>
            </a:r>
          </a:p>
          <a:p>
            <a:r>
              <a:rPr lang="en-US" dirty="0"/>
              <a:t>Minuet</a:t>
            </a:r>
          </a:p>
          <a:p>
            <a:r>
              <a:rPr lang="en-US" sz="2000" dirty="0">
                <a:hlinkClick r:id="rId2"/>
              </a:rPr>
              <a:t>https://www.noteflight.com/scores/view/44a8df9f34ef6f71caa8653199d55eb96770af7d</a:t>
            </a:r>
            <a:endParaRPr lang="en-US" sz="2000" dirty="0"/>
          </a:p>
          <a:p>
            <a:endParaRPr lang="en-US" dirty="0"/>
          </a:p>
        </p:txBody>
      </p:sp>
      <p:pic>
        <p:nvPicPr>
          <p:cNvPr id="4" name="Picture 3">
            <a:extLst>
              <a:ext uri="{FF2B5EF4-FFF2-40B4-BE49-F238E27FC236}">
                <a16:creationId xmlns:a16="http://schemas.microsoft.com/office/drawing/2014/main" id="{AAE13732-D984-3D4D-AD8E-8BACE94939E6}"/>
              </a:ext>
            </a:extLst>
          </p:cNvPr>
          <p:cNvPicPr>
            <a:picLocks noChangeAspect="1"/>
          </p:cNvPicPr>
          <p:nvPr/>
        </p:nvPicPr>
        <p:blipFill>
          <a:blip r:embed="rId3"/>
          <a:stretch>
            <a:fillRect/>
          </a:stretch>
        </p:blipFill>
        <p:spPr>
          <a:xfrm>
            <a:off x="4590808" y="1580826"/>
            <a:ext cx="6876011" cy="4088647"/>
          </a:xfrm>
          <a:prstGeom prst="rect">
            <a:avLst/>
          </a:prstGeom>
        </p:spPr>
      </p:pic>
    </p:spTree>
    <p:extLst>
      <p:ext uri="{BB962C8B-B14F-4D97-AF65-F5344CB8AC3E}">
        <p14:creationId xmlns:p14="http://schemas.microsoft.com/office/powerpoint/2010/main" val="37683536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4400" dirty="0"/>
              <a:t>Creative Notation Activities</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311615"/>
            <a:ext cx="10131425" cy="1577359"/>
          </a:xfrm>
        </p:spPr>
        <p:txBody>
          <a:bodyPr>
            <a:normAutofit/>
          </a:bodyPr>
          <a:lstStyle/>
          <a:p>
            <a:r>
              <a:rPr lang="en-US" dirty="0"/>
              <a:t>Give s. a rhythm and ask them to change note to match a harmony and appropriate scale. </a:t>
            </a:r>
          </a:p>
          <a:p>
            <a:r>
              <a:rPr lang="en-US" dirty="0"/>
              <a:t>Twinkle Variations – See Alfred 05-02</a:t>
            </a:r>
          </a:p>
        </p:txBody>
      </p:sp>
      <p:pic>
        <p:nvPicPr>
          <p:cNvPr id="4" name="Picture 3">
            <a:extLst>
              <a:ext uri="{FF2B5EF4-FFF2-40B4-BE49-F238E27FC236}">
                <a16:creationId xmlns:a16="http://schemas.microsoft.com/office/drawing/2014/main" id="{F76B5DF6-652F-1247-970F-28E70F258990}"/>
              </a:ext>
            </a:extLst>
          </p:cNvPr>
          <p:cNvPicPr>
            <a:picLocks noChangeAspect="1"/>
          </p:cNvPicPr>
          <p:nvPr/>
        </p:nvPicPr>
        <p:blipFill>
          <a:blip r:embed="rId2"/>
          <a:stretch>
            <a:fillRect/>
          </a:stretch>
        </p:blipFill>
        <p:spPr>
          <a:xfrm>
            <a:off x="3004518" y="3106515"/>
            <a:ext cx="6182963" cy="2806345"/>
          </a:xfrm>
          <a:prstGeom prst="rect">
            <a:avLst/>
          </a:prstGeom>
        </p:spPr>
      </p:pic>
    </p:spTree>
    <p:extLst>
      <p:ext uri="{BB962C8B-B14F-4D97-AF65-F5344CB8AC3E}">
        <p14:creationId xmlns:p14="http://schemas.microsoft.com/office/powerpoint/2010/main" val="33609384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4400" dirty="0"/>
              <a:t>Creative Notation Activities</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518847"/>
            <a:ext cx="10131425" cy="4144635"/>
          </a:xfrm>
        </p:spPr>
        <p:txBody>
          <a:bodyPr>
            <a:normAutofit fontScale="92500" lnSpcReduction="20000"/>
          </a:bodyPr>
          <a:lstStyle/>
          <a:p>
            <a:r>
              <a:rPr lang="en-US" dirty="0"/>
              <a:t>Give s. an accompaniment and ask them to compose a melody.  (Blues)</a:t>
            </a:r>
          </a:p>
          <a:p>
            <a:pPr marL="0" indent="0">
              <a:buNone/>
            </a:pPr>
            <a:r>
              <a:rPr lang="en-US" sz="2000" dirty="0">
                <a:hlinkClick r:id="rId2"/>
              </a:rPr>
              <a:t>https://www.noteflight.com/scores/view/d8ce53511720e703f615549ac00888626031bd2c</a:t>
            </a:r>
            <a:endParaRPr lang="en-US" sz="2000" dirty="0"/>
          </a:p>
          <a:p>
            <a:pPr>
              <a:spcBef>
                <a:spcPts val="400"/>
              </a:spcBef>
              <a:spcAft>
                <a:spcPts val="400"/>
              </a:spcAft>
            </a:pPr>
            <a:r>
              <a:rPr lang="en-US" dirty="0"/>
              <a:t>Save a copy of this song to your </a:t>
            </a:r>
            <a:r>
              <a:rPr lang="en-US" dirty="0" err="1"/>
              <a:t>NoteFlight</a:t>
            </a:r>
            <a:r>
              <a:rPr lang="en-US" dirty="0"/>
              <a:t> account.</a:t>
            </a:r>
          </a:p>
          <a:p>
            <a:pPr>
              <a:spcBef>
                <a:spcPts val="400"/>
              </a:spcBef>
              <a:spcAft>
                <a:spcPts val="400"/>
              </a:spcAft>
            </a:pPr>
            <a:r>
              <a:rPr lang="en-US" dirty="0"/>
              <a:t>Using notes from this blues scale (C, D, Eb, F, G, A Bb), replace the notes in the top system with your own.</a:t>
            </a:r>
          </a:p>
          <a:p>
            <a:pPr>
              <a:spcBef>
                <a:spcPts val="400"/>
              </a:spcBef>
              <a:spcAft>
                <a:spcPts val="400"/>
              </a:spcAft>
            </a:pPr>
            <a:r>
              <a:rPr lang="en-US" dirty="0"/>
              <a:t>Replace every original note with a different one of your choice!</a:t>
            </a:r>
          </a:p>
          <a:p>
            <a:pPr>
              <a:spcBef>
                <a:spcPts val="400"/>
              </a:spcBef>
              <a:spcAft>
                <a:spcPts val="400"/>
              </a:spcAft>
            </a:pPr>
            <a:r>
              <a:rPr lang="en-US" dirty="0"/>
              <a:t>Don't change rhythms or any accompaniment part.</a:t>
            </a:r>
          </a:p>
          <a:p>
            <a:pPr>
              <a:spcBef>
                <a:spcPts val="400"/>
              </a:spcBef>
              <a:spcAft>
                <a:spcPts val="400"/>
              </a:spcAft>
            </a:pPr>
            <a:r>
              <a:rPr lang="en-US" dirty="0"/>
              <a:t>Note:  Some of the existing notes are not from the blues scale, but are ok.  You can step outside the blues scale if it sounds good.</a:t>
            </a:r>
          </a:p>
          <a:p>
            <a:pPr>
              <a:spcBef>
                <a:spcPts val="400"/>
              </a:spcBef>
              <a:spcAft>
                <a:spcPts val="400"/>
              </a:spcAft>
            </a:pPr>
            <a:r>
              <a:rPr lang="en-US" dirty="0"/>
              <a:t>Listen and edit to make it sound good!</a:t>
            </a:r>
          </a:p>
          <a:p>
            <a:pPr>
              <a:spcBef>
                <a:spcPts val="400"/>
              </a:spcBef>
              <a:spcAft>
                <a:spcPts val="400"/>
              </a:spcAft>
            </a:pPr>
            <a:r>
              <a:rPr lang="en-US" dirty="0"/>
              <a:t>Print or share your work with your teacher</a:t>
            </a:r>
          </a:p>
        </p:txBody>
      </p:sp>
    </p:spTree>
    <p:extLst>
      <p:ext uri="{BB962C8B-B14F-4D97-AF65-F5344CB8AC3E}">
        <p14:creationId xmlns:p14="http://schemas.microsoft.com/office/powerpoint/2010/main" val="7211774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4000" dirty="0"/>
              <a:t>Creative Production Activities.</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311615"/>
            <a:ext cx="10131425" cy="4559098"/>
          </a:xfrm>
        </p:spPr>
        <p:txBody>
          <a:bodyPr>
            <a:normAutofit lnSpcReduction="10000"/>
          </a:bodyPr>
          <a:lstStyle/>
          <a:p>
            <a:pPr marL="514350" indent="-514350">
              <a:buFont typeface="+mj-lt"/>
              <a:buAutoNum type="arabicPeriod"/>
            </a:pPr>
            <a:r>
              <a:rPr lang="en-US" sz="2800" dirty="0"/>
              <a:t>Give s. a loop-based tool such as GarageBand and ask them to assemble an introduction which starts simple and builds.  (Demo Live Loops - GarageBand - iOS)</a:t>
            </a:r>
          </a:p>
          <a:p>
            <a:pPr marL="514350" indent="-514350">
              <a:buFont typeface="+mj-lt"/>
              <a:buAutoNum type="arabicPeriod"/>
            </a:pPr>
            <a:r>
              <a:rPr lang="en-US" sz="2800" dirty="0"/>
              <a:t>Teach s. to create a fade-out ending. (Select final phrase, choose Fade out from menu)</a:t>
            </a:r>
          </a:p>
          <a:p>
            <a:pPr marL="514350" indent="-514350">
              <a:buFont typeface="+mj-lt"/>
              <a:buAutoNum type="arabicPeriod"/>
            </a:pPr>
            <a:r>
              <a:rPr lang="en-US" sz="2800" dirty="0"/>
              <a:t>Have s. write an ending to a song which matches its style. </a:t>
            </a:r>
          </a:p>
          <a:p>
            <a:pPr marL="514350" indent="-514350">
              <a:buFont typeface="+mj-lt"/>
              <a:buAutoNum type="arabicPeriod"/>
            </a:pPr>
            <a:r>
              <a:rPr lang="en-US" sz="2800" dirty="0"/>
              <a:t>Give s. a loop-based tool such as GarageBand and ask them to assemble songs in specified styles. (Cuban Demo, Hip Hop Demo)</a:t>
            </a:r>
          </a:p>
          <a:p>
            <a:pPr>
              <a:lnSpc>
                <a:spcPct val="120000"/>
              </a:lnSpc>
              <a:spcBef>
                <a:spcPts val="400"/>
              </a:spcBef>
              <a:spcAft>
                <a:spcPts val="6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endPar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endParaRPr>
          </a:p>
        </p:txBody>
      </p:sp>
    </p:spTree>
    <p:extLst>
      <p:ext uri="{BB962C8B-B14F-4D97-AF65-F5344CB8AC3E}">
        <p14:creationId xmlns:p14="http://schemas.microsoft.com/office/powerpoint/2010/main" val="4341659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4000" dirty="0"/>
              <a:t>Creative Production Activities.</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311615"/>
            <a:ext cx="10131425" cy="4559098"/>
          </a:xfrm>
        </p:spPr>
        <p:txBody>
          <a:bodyPr>
            <a:normAutofit fontScale="92500"/>
          </a:bodyPr>
          <a:lstStyle/>
          <a:p>
            <a:pPr marL="514350" indent="-514350">
              <a:buFont typeface="+mj-lt"/>
              <a:buAutoNum type="arabicPeriod" startAt="5"/>
            </a:pPr>
            <a:r>
              <a:rPr lang="en-US" sz="2800" dirty="0"/>
              <a:t>Have s. write and record rap over a rhythmic accompaniment. (Hip Hop Demo)</a:t>
            </a:r>
          </a:p>
          <a:p>
            <a:pPr marL="514350" indent="-514350">
              <a:buFont typeface="+mj-lt"/>
              <a:buAutoNum type="arabicPeriod" startAt="5"/>
            </a:pPr>
            <a:r>
              <a:rPr lang="en-US" sz="2800" dirty="0"/>
              <a:t>Have s. write and record lyrics to an existing melody and accompaniment. (Curtain Call)</a:t>
            </a:r>
          </a:p>
          <a:p>
            <a:pPr marL="514350" indent="-514350">
              <a:buFont typeface="+mj-lt"/>
              <a:buAutoNum type="arabicPeriod" startAt="5"/>
            </a:pPr>
            <a:r>
              <a:rPr lang="en-US" sz="2800" dirty="0"/>
              <a:t>Have s. write and record lyrics to a new melody over an existing accompaniment. (Curtain Call)</a:t>
            </a:r>
          </a:p>
          <a:p>
            <a:pPr marL="514350" indent="-514350">
              <a:buFont typeface="+mj-lt"/>
              <a:buAutoNum type="arabicPeriod" startAt="5"/>
            </a:pPr>
            <a:r>
              <a:rPr lang="en-US" sz="2800" dirty="0"/>
              <a:t>Have s. sample a sound (or collection of sounds) and compose a song using only that sound (or collection of sounds). (Learning Music with GarageBand for </a:t>
            </a:r>
            <a:r>
              <a:rPr lang="en-US" sz="2800"/>
              <a:t>iOS – Palm Pipes)</a:t>
            </a:r>
            <a:endPar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endParaRPr>
          </a:p>
        </p:txBody>
      </p:sp>
    </p:spTree>
    <p:extLst>
      <p:ext uri="{BB962C8B-B14F-4D97-AF65-F5344CB8AC3E}">
        <p14:creationId xmlns:p14="http://schemas.microsoft.com/office/powerpoint/2010/main" val="19022682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4400" dirty="0"/>
              <a:t>Floyd Richmond</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311615"/>
            <a:ext cx="10131425" cy="4559098"/>
          </a:xfrm>
        </p:spPr>
        <p:txBody>
          <a:bodyPr>
            <a:normAutofit/>
          </a:bodyPr>
          <a:lstStyle/>
          <a:p>
            <a:pPr marL="0" indent="0">
              <a:lnSpc>
                <a:spcPct val="120000"/>
              </a:lnSpc>
              <a:spcBef>
                <a:spcPts val="400"/>
              </a:spcBef>
              <a:spcAft>
                <a:spcPts val="600"/>
              </a:spcAft>
              <a:buClr>
                <a:srgbClr val="A29A85"/>
              </a:buClr>
              <a:buNone/>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32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Dr. C. Floyd Richmond began teaching in 1980 as a high school band director and has taught all areas of PK-12 and higher education music. He holds a doctorate of arts in music from Ball State University. He is an active writer and clinician. He served as president of TI:ME from 2016-2018 and currently is the Area Coordinator for Music at Tarleton State University. </a:t>
            </a:r>
          </a:p>
        </p:txBody>
      </p:sp>
    </p:spTree>
    <p:extLst>
      <p:ext uri="{BB962C8B-B14F-4D97-AF65-F5344CB8AC3E}">
        <p14:creationId xmlns:p14="http://schemas.microsoft.com/office/powerpoint/2010/main" val="8645360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3600" dirty="0"/>
              <a:t>Making GarageBand More Powerful</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247135" y="1311615"/>
            <a:ext cx="5863619" cy="2704331"/>
          </a:xfrm>
        </p:spPr>
        <p:txBody>
          <a:bodyPr>
            <a:normAutofit/>
          </a:bodyPr>
          <a:lstStyle/>
          <a:p>
            <a:pPr lvl="1">
              <a:lnSpc>
                <a:spcPct val="120000"/>
              </a:lnSpc>
              <a:spcBef>
                <a:spcPts val="400"/>
              </a:spcBef>
              <a:spcAft>
                <a:spcPts val="6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Add a professional microphone</a:t>
            </a:r>
          </a:p>
          <a:p>
            <a:pPr lvl="1">
              <a:lnSpc>
                <a:spcPct val="120000"/>
              </a:lnSpc>
              <a:spcBef>
                <a:spcPts val="400"/>
              </a:spcBef>
              <a:spcAft>
                <a:spcPts val="6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Add an audio interface</a:t>
            </a:r>
          </a:p>
          <a:p>
            <a:pPr lvl="1">
              <a:lnSpc>
                <a:spcPct val="120000"/>
              </a:lnSpc>
              <a:spcBef>
                <a:spcPts val="400"/>
              </a:spcBef>
              <a:spcAft>
                <a:spcPts val="6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Add a MIDI keyboard</a:t>
            </a:r>
          </a:p>
        </p:txBody>
      </p:sp>
      <p:pic>
        <p:nvPicPr>
          <p:cNvPr id="4" name="Picture 2" descr="Photo of Audio-Technica AT2020USB+ Cardioid Condenser USB Microphone">
            <a:extLst>
              <a:ext uri="{FF2B5EF4-FFF2-40B4-BE49-F238E27FC236}">
                <a16:creationId xmlns:a16="http://schemas.microsoft.com/office/drawing/2014/main" id="{04122D84-F052-A844-A4BC-C06E52D3F4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26512" y="1434228"/>
            <a:ext cx="1770865" cy="177086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Photo of Shure MV7 USB Podcast Microphone - Black">
            <a:extLst>
              <a:ext uri="{FF2B5EF4-FFF2-40B4-BE49-F238E27FC236}">
                <a16:creationId xmlns:a16="http://schemas.microsoft.com/office/drawing/2014/main" id="{4AE77546-6AD3-2C45-BA35-CD052CD483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0753" y="1333415"/>
            <a:ext cx="1770865" cy="177086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Photo of Blue Microphones Yeti Multi-pattern USB Condenser Microphone - Blackout">
            <a:extLst>
              <a:ext uri="{FF2B5EF4-FFF2-40B4-BE49-F238E27FC236}">
                <a16:creationId xmlns:a16="http://schemas.microsoft.com/office/drawing/2014/main" id="{AB3EA42F-A3B6-1343-96B4-B56FD52B52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81618" y="2835614"/>
            <a:ext cx="1770865" cy="177086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0FDFFEA2-6E79-704B-B769-B986268A8361}"/>
              </a:ext>
            </a:extLst>
          </p:cNvPr>
          <p:cNvPicPr>
            <a:picLocks noChangeAspect="1"/>
          </p:cNvPicPr>
          <p:nvPr/>
        </p:nvPicPr>
        <p:blipFill>
          <a:blip r:embed="rId5"/>
          <a:stretch>
            <a:fillRect/>
          </a:stretch>
        </p:blipFill>
        <p:spPr>
          <a:xfrm>
            <a:off x="6096000" y="4538339"/>
            <a:ext cx="4952694" cy="1612505"/>
          </a:xfrm>
          <a:prstGeom prst="rect">
            <a:avLst/>
          </a:prstGeom>
        </p:spPr>
      </p:pic>
      <p:pic>
        <p:nvPicPr>
          <p:cNvPr id="8" name="Picture 10" descr="Photo of Focusrite Scarlett 2i2 and Rode NT1A Recording Package">
            <a:extLst>
              <a:ext uri="{FF2B5EF4-FFF2-40B4-BE49-F238E27FC236}">
                <a16:creationId xmlns:a16="http://schemas.microsoft.com/office/drawing/2014/main" id="{DB8219C6-BE48-E54F-9ACA-8E4C3E99C1F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72664" y="3919152"/>
            <a:ext cx="2137719" cy="2137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20991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2800" u="sng" dirty="0"/>
              <a:t>Learning Music With GarageBand on the iPad</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311615"/>
            <a:ext cx="6913576" cy="4559098"/>
          </a:xfrm>
        </p:spPr>
        <p:txBody>
          <a:bodyPr>
            <a:normAutofit/>
          </a:bodyPr>
          <a:lstStyle/>
          <a:p>
            <a:pPr>
              <a:lnSpc>
                <a:spcPct val="120000"/>
              </a:lnSpc>
              <a:spcBef>
                <a:spcPts val="400"/>
              </a:spcBef>
              <a:spcAft>
                <a:spcPts val="6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Over Forty Lesson Plans with Resources</a:t>
            </a:r>
          </a:p>
          <a:p>
            <a:pPr>
              <a:lnSpc>
                <a:spcPct val="120000"/>
              </a:lnSpc>
              <a:spcBef>
                <a:spcPts val="400"/>
              </a:spcBef>
              <a:spcAft>
                <a:spcPts val="6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Detailed Pictures</a:t>
            </a:r>
          </a:p>
        </p:txBody>
      </p:sp>
      <p:pic>
        <p:nvPicPr>
          <p:cNvPr id="1026" name="Picture 2">
            <a:extLst>
              <a:ext uri="{FF2B5EF4-FFF2-40B4-BE49-F238E27FC236}">
                <a16:creationId xmlns:a16="http://schemas.microsoft.com/office/drawing/2014/main" id="{AB5652E1-72BA-194D-B513-D5B185DA19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68362" y="1649827"/>
            <a:ext cx="3072419" cy="40883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00727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sz="4000" u="sng" dirty="0"/>
              <a:t>Composing Music With Notation</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0" y="1311615"/>
            <a:ext cx="7443181" cy="4559098"/>
          </a:xfrm>
        </p:spPr>
        <p:txBody>
          <a:bodyPr>
            <a:normAutofit/>
          </a:bodyPr>
          <a:lstStyle/>
          <a:p>
            <a:pPr>
              <a:lnSpc>
                <a:spcPct val="120000"/>
              </a:lnSpc>
              <a:spcBef>
                <a:spcPts val="400"/>
              </a:spcBef>
              <a:spcAft>
                <a:spcPts val="6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endParaRPr lang="en-US" sz="2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endParaRPr>
          </a:p>
          <a:p>
            <a:pPr>
              <a:lnSpc>
                <a:spcPct val="120000"/>
              </a:lnSpc>
              <a:spcBef>
                <a:spcPts val="400"/>
              </a:spcBef>
              <a:spcAft>
                <a:spcPts val="6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endParaRPr lang="en-US" sz="2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endParaRPr>
          </a:p>
          <a:p>
            <a:pPr>
              <a:lnSpc>
                <a:spcPct val="120000"/>
              </a:lnSpc>
              <a:spcBef>
                <a:spcPts val="400"/>
              </a:spcBef>
              <a:spcAft>
                <a:spcPts val="6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Chapter 1: Using Notation Software</a:t>
            </a:r>
          </a:p>
          <a:p>
            <a:pPr>
              <a:lnSpc>
                <a:spcPct val="120000"/>
              </a:lnSpc>
              <a:spcBef>
                <a:spcPts val="400"/>
              </a:spcBef>
              <a:spcAft>
                <a:spcPts val="6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Chapter 2: Copy and Paste Building Blocks</a:t>
            </a:r>
          </a:p>
          <a:p>
            <a:pPr>
              <a:lnSpc>
                <a:spcPct val="120000"/>
              </a:lnSpc>
              <a:spcBef>
                <a:spcPts val="400"/>
              </a:spcBef>
              <a:spcAft>
                <a:spcPts val="6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Chapter 3: Sixteen Bar Songs</a:t>
            </a:r>
          </a:p>
          <a:p>
            <a:pPr>
              <a:lnSpc>
                <a:spcPct val="120000"/>
              </a:lnSpc>
              <a:spcBef>
                <a:spcPts val="400"/>
              </a:spcBef>
              <a:spcAft>
                <a:spcPts val="6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Chapter 4: Jazz</a:t>
            </a:r>
          </a:p>
          <a:p>
            <a:pPr>
              <a:lnSpc>
                <a:spcPct val="120000"/>
              </a:lnSpc>
              <a:spcBef>
                <a:spcPts val="400"/>
              </a:spcBef>
              <a:spcAft>
                <a:spcPts val="6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rPr>
              <a:t>Chapter 5: Theme and Variation</a:t>
            </a:r>
          </a:p>
          <a:p>
            <a:pPr>
              <a:lnSpc>
                <a:spcPct val="120000"/>
              </a:lnSpc>
              <a:spcBef>
                <a:spcPts val="400"/>
              </a:spcBef>
              <a:spcAft>
                <a:spcPts val="6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endParaRPr lang="en-US" sz="2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endParaRPr>
          </a:p>
          <a:p>
            <a:pPr>
              <a:lnSpc>
                <a:spcPct val="120000"/>
              </a:lnSpc>
              <a:spcBef>
                <a:spcPts val="400"/>
              </a:spcBef>
              <a:spcAft>
                <a:spcPts val="6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endParaRPr lang="en-US" sz="2800" kern="0" dirty="0">
              <a:solidFill>
                <a:schemeClr val="tx1"/>
              </a:solidFill>
              <a:effectLst>
                <a:outerShdw blurRad="25400" dist="25400" dir="13500000" rotWithShape="0">
                  <a:srgbClr val="424242">
                    <a:alpha val="50000"/>
                  </a:srgbClr>
                </a:outerShdw>
              </a:effectLst>
              <a:latin typeface="+mj-lt"/>
              <a:ea typeface="Copperplate"/>
              <a:cs typeface="Copperplate"/>
              <a:sym typeface="Copperplate"/>
            </a:endParaRPr>
          </a:p>
        </p:txBody>
      </p:sp>
      <p:pic>
        <p:nvPicPr>
          <p:cNvPr id="4" name="Picture 2" descr="Alfred's Music Tech Series, Book 1: Composing Music with Notation">
            <a:extLst>
              <a:ext uri="{FF2B5EF4-FFF2-40B4-BE49-F238E27FC236}">
                <a16:creationId xmlns:a16="http://schemas.microsoft.com/office/drawing/2014/main" id="{BD11D2C4-1FF9-9344-90C4-9190C55AED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68361" y="1649826"/>
            <a:ext cx="3066275" cy="40883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37533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A0FD-1C7E-2542-8014-62D3023FCBEE}"/>
              </a:ext>
            </a:extLst>
          </p:cNvPr>
          <p:cNvSpPr>
            <a:spLocks noGrp="1"/>
          </p:cNvSpPr>
          <p:nvPr>
            <p:ph type="title"/>
          </p:nvPr>
        </p:nvSpPr>
        <p:spPr/>
        <p:txBody>
          <a:bodyPr>
            <a:noAutofit/>
          </a:bodyPr>
          <a:lstStyle/>
          <a:p>
            <a:pPr algn="ctr"/>
            <a:r>
              <a:rPr lang="en-US" dirty="0"/>
              <a:t>Unlocking Creativity with Technology</a:t>
            </a:r>
          </a:p>
        </p:txBody>
      </p:sp>
      <p:sp>
        <p:nvSpPr>
          <p:cNvPr id="3" name="Content Placeholder 2">
            <a:extLst>
              <a:ext uri="{FF2B5EF4-FFF2-40B4-BE49-F238E27FC236}">
                <a16:creationId xmlns:a16="http://schemas.microsoft.com/office/drawing/2014/main" id="{67B03F6B-6169-D645-9079-42C773FE89EB}"/>
              </a:ext>
            </a:extLst>
          </p:cNvPr>
          <p:cNvSpPr>
            <a:spLocks noGrp="1"/>
          </p:cNvSpPr>
          <p:nvPr>
            <p:ph idx="1"/>
          </p:nvPr>
        </p:nvSpPr>
        <p:spPr>
          <a:xfrm>
            <a:off x="725181" y="1311615"/>
            <a:ext cx="10131425" cy="1735666"/>
          </a:xfrm>
        </p:spPr>
        <p:txBody>
          <a:bodyPr>
            <a:normAutofit/>
          </a:bodyPr>
          <a:lstStyle/>
          <a:p>
            <a:pPr marL="0" indent="0" algn="ctr">
              <a:lnSpc>
                <a:spcPct val="120000"/>
              </a:lnSpc>
              <a:spcBef>
                <a:spcPts val="400"/>
              </a:spcBef>
              <a:spcAft>
                <a:spcPts val="600"/>
              </a:spcAft>
              <a:buClr>
                <a:srgbClr val="A29A85"/>
              </a:buClr>
              <a:buNone/>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kern="0" dirty="0">
                <a:solidFill>
                  <a:srgbClr val="7030A0"/>
                </a:solidFill>
                <a:effectLst>
                  <a:outerShdw blurRad="25400" dist="25400" dir="13500000" rotWithShape="0">
                    <a:srgbClr val="424242">
                      <a:alpha val="50000"/>
                    </a:srgbClr>
                  </a:outerShdw>
                </a:effectLst>
                <a:latin typeface="+mj-lt"/>
                <a:ea typeface="Copperplate"/>
                <a:cs typeface="Copperplate"/>
                <a:sym typeface="Copperplate"/>
              </a:rPr>
              <a:t>Dr. C. Floyd Richmond</a:t>
            </a:r>
          </a:p>
          <a:p>
            <a:pPr marL="0" indent="0" algn="ctr">
              <a:lnSpc>
                <a:spcPct val="120000"/>
              </a:lnSpc>
              <a:spcBef>
                <a:spcPts val="400"/>
              </a:spcBef>
              <a:spcAft>
                <a:spcPts val="600"/>
              </a:spcAft>
              <a:buClr>
                <a:srgbClr val="A29A85"/>
              </a:buClr>
              <a:buNone/>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kern="0" dirty="0">
                <a:solidFill>
                  <a:srgbClr val="7030A0"/>
                </a:solidFill>
                <a:effectLst>
                  <a:outerShdw blurRad="25400" dist="25400" dir="13500000" rotWithShape="0">
                    <a:srgbClr val="424242">
                      <a:alpha val="50000"/>
                    </a:srgbClr>
                  </a:outerShdw>
                </a:effectLst>
                <a:latin typeface="+mj-lt"/>
                <a:ea typeface="Copperplate"/>
                <a:cs typeface="Copperplate"/>
                <a:sym typeface="Copperplate"/>
              </a:rPr>
              <a:t>Tarleton State University</a:t>
            </a:r>
          </a:p>
          <a:p>
            <a:pPr marL="0" indent="0" algn="ctr">
              <a:lnSpc>
                <a:spcPct val="120000"/>
              </a:lnSpc>
              <a:spcBef>
                <a:spcPts val="400"/>
              </a:spcBef>
              <a:spcAft>
                <a:spcPts val="600"/>
              </a:spcAft>
              <a:buClr>
                <a:srgbClr val="A29A85"/>
              </a:buClr>
              <a:buNone/>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u="sng" kern="0" dirty="0">
                <a:solidFill>
                  <a:srgbClr val="FFFCF2"/>
                </a:solidFill>
                <a:effectLst>
                  <a:outerShdw blurRad="25400" dist="25400" dir="13500000" rotWithShape="0">
                    <a:srgbClr val="424242">
                      <a:alpha val="50000"/>
                    </a:srgbClr>
                  </a:outerShdw>
                </a:effectLst>
                <a:latin typeface="+mj-lt"/>
                <a:ea typeface="Copperplate"/>
                <a:cs typeface="Copperplate"/>
                <a:sym typeface="Copperplate"/>
                <a:hlinkClick r:id="rId2"/>
              </a:rPr>
              <a:t>CRichmond@Tarleton.edu</a:t>
            </a:r>
          </a:p>
        </p:txBody>
      </p:sp>
      <p:sp>
        <p:nvSpPr>
          <p:cNvPr id="4" name="Content Placeholder 2">
            <a:extLst>
              <a:ext uri="{FF2B5EF4-FFF2-40B4-BE49-F238E27FC236}">
                <a16:creationId xmlns:a16="http://schemas.microsoft.com/office/drawing/2014/main" id="{16721615-4108-1741-85C5-01C27DBA5236}"/>
              </a:ext>
            </a:extLst>
          </p:cNvPr>
          <p:cNvSpPr txBox="1">
            <a:spLocks/>
          </p:cNvSpPr>
          <p:nvPr/>
        </p:nvSpPr>
        <p:spPr>
          <a:xfrm>
            <a:off x="516465" y="3466164"/>
            <a:ext cx="10131425" cy="2223437"/>
          </a:xfrm>
          <a:prstGeom prst="rect">
            <a:avLst/>
          </a:prstGeom>
        </p:spPr>
        <p:txBody>
          <a:bodyPr vert="horz" lIns="91440" tIns="45720" rIns="91440" bIns="45720" rtlCol="0" anchor="ctr">
            <a:normAutofit fontScale="47500" lnSpcReduction="20000"/>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pPr marL="0" indent="0" algn="ctr" defTabSz="279311">
              <a:lnSpc>
                <a:spcPct val="120000"/>
              </a:lnSpc>
              <a:buNone/>
              <a:defRPr sz="4080">
                <a:effectLst>
                  <a:outerShdw blurRad="17272" dist="17272" dir="13500000" rotWithShape="0">
                    <a:srgbClr val="424242">
                      <a:alpha val="50000"/>
                    </a:srgbClr>
                  </a:outerShdw>
                </a:effectLst>
              </a:defRPr>
            </a:pPr>
            <a:r>
              <a:rPr lang="en-US" dirty="0">
                <a:effectLst>
                  <a:outerShdw blurRad="17272" dist="17272" dir="13500000" rotWithShape="0">
                    <a:srgbClr val="424242">
                      <a:alpha val="50000"/>
                    </a:srgbClr>
                  </a:outerShdw>
                </a:effectLst>
              </a:rPr>
              <a:t>Ohio Music Educators Conference</a:t>
            </a:r>
          </a:p>
          <a:p>
            <a:pPr marL="0" indent="0" algn="ctr" defTabSz="279311">
              <a:lnSpc>
                <a:spcPct val="120000"/>
              </a:lnSpc>
              <a:buNone/>
              <a:defRPr sz="4080">
                <a:effectLst>
                  <a:outerShdw blurRad="17272" dist="17272" dir="13500000" rotWithShape="0">
                    <a:srgbClr val="424242">
                      <a:alpha val="50000"/>
                    </a:srgbClr>
                  </a:outerShdw>
                </a:effectLst>
              </a:defRPr>
            </a:pPr>
            <a:r>
              <a:rPr lang="en-US" dirty="0">
                <a:effectLst>
                  <a:outerShdw blurRad="17272" dist="17272" dir="13500000" rotWithShape="0">
                    <a:srgbClr val="424242">
                      <a:alpha val="50000"/>
                    </a:srgbClr>
                  </a:outerShdw>
                </a:effectLst>
              </a:rPr>
              <a:t>Cleveland, Ohio </a:t>
            </a:r>
          </a:p>
          <a:p>
            <a:pPr marL="0" indent="0" algn="ctr" defTabSz="279311">
              <a:lnSpc>
                <a:spcPct val="120000"/>
              </a:lnSpc>
              <a:buNone/>
              <a:defRPr sz="4080">
                <a:effectLst>
                  <a:outerShdw blurRad="17272" dist="17272" dir="13500000" rotWithShape="0">
                    <a:srgbClr val="424242">
                      <a:alpha val="50000"/>
                    </a:srgbClr>
                  </a:outerShdw>
                </a:effectLst>
              </a:defRPr>
            </a:pPr>
            <a:r>
              <a:rPr lang="en-US" dirty="0">
                <a:effectLst>
                  <a:outerShdw blurRad="17272" dist="17272" dir="13500000" rotWithShape="0">
                    <a:srgbClr val="424242">
                      <a:alpha val="50000"/>
                    </a:srgbClr>
                  </a:outerShdw>
                </a:effectLst>
              </a:rPr>
              <a:t>11:00am, February 5, 2022</a:t>
            </a:r>
          </a:p>
          <a:p>
            <a:pPr marL="0" indent="0" algn="ctr" defTabSz="279311">
              <a:lnSpc>
                <a:spcPct val="120000"/>
              </a:lnSpc>
              <a:buNone/>
              <a:defRPr sz="4080">
                <a:effectLst>
                  <a:outerShdw blurRad="17272" dist="17272" dir="13500000" rotWithShape="0">
                    <a:srgbClr val="424242">
                      <a:alpha val="50000"/>
                    </a:srgbClr>
                  </a:outerShdw>
                </a:effectLst>
              </a:defRPr>
            </a:pPr>
            <a:r>
              <a:rPr lang="en-US" u="sng" dirty="0">
                <a:effectLst>
                  <a:outerShdw blurRad="17272" dist="17272" dir="13500000" rotWithShape="0">
                    <a:srgbClr val="424242">
                      <a:alpha val="50000"/>
                    </a:srgbClr>
                  </a:outerShdw>
                </a:effectLst>
                <a:hlinkClick r:id="rId3"/>
              </a:rPr>
              <a:t>https://floydrichmond.com/omea2022</a:t>
            </a:r>
            <a:endParaRPr lang="en-US" u="sng" dirty="0">
              <a:effectLst>
                <a:outerShdw blurRad="17272" dist="17272" dir="13500000" rotWithShape="0">
                  <a:srgbClr val="424242">
                    <a:alpha val="50000"/>
                  </a:srgbClr>
                </a:outerShdw>
              </a:effectLst>
              <a:hlinkClick r:id="rId4"/>
            </a:endParaRPr>
          </a:p>
          <a:p>
            <a:pPr marL="0" indent="0" algn="ctr" defTabSz="279311">
              <a:lnSpc>
                <a:spcPct val="120000"/>
              </a:lnSpc>
              <a:buNone/>
              <a:defRPr sz="4080">
                <a:effectLst>
                  <a:outerShdw blurRad="17272" dist="17272" dir="13500000" rotWithShape="0">
                    <a:srgbClr val="424242">
                      <a:alpha val="50000"/>
                    </a:srgbClr>
                  </a:outerShdw>
                </a:effectLst>
              </a:defRPr>
            </a:pPr>
            <a:r>
              <a:rPr lang="en-US" u="sng" dirty="0">
                <a:effectLst>
                  <a:outerShdw blurRad="17272" dist="17272" dir="13500000" rotWithShape="0">
                    <a:srgbClr val="424242">
                      <a:alpha val="50000"/>
                    </a:srgbClr>
                  </a:outerShdw>
                </a:effectLst>
                <a:hlinkClick r:id="rId5"/>
              </a:rPr>
              <a:t>https://www.tarleton.edu/finearts/music/</a:t>
            </a:r>
          </a:p>
        </p:txBody>
      </p:sp>
    </p:spTree>
    <p:extLst>
      <p:ext uri="{BB962C8B-B14F-4D97-AF65-F5344CB8AC3E}">
        <p14:creationId xmlns:p14="http://schemas.microsoft.com/office/powerpoint/2010/main" val="30218276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6E09CA5B-C260-334B-ABCB-C44C145A052F}"/>
              </a:ext>
            </a:extLst>
          </p:cNvPr>
          <p:cNvSpPr>
            <a:spLocks noGrp="1"/>
          </p:cNvSpPr>
          <p:nvPr>
            <p:ph type="ftr" sz="quarter" idx="4294967295"/>
          </p:nvPr>
        </p:nvSpPr>
        <p:spPr>
          <a:xfrm>
            <a:off x="1098568" y="6368750"/>
            <a:ext cx="6623222" cy="165572"/>
          </a:xfrm>
        </p:spPr>
        <p:txBody>
          <a:bodyPr/>
          <a:lstStyle/>
          <a:p>
            <a:r>
              <a:rPr lang="en-US"/>
              <a:t>TARLETON STATE UNIVERSITY  </a:t>
            </a:r>
            <a:endParaRPr lang="en-US" dirty="0">
              <a:solidFill>
                <a:schemeClr val="bg2">
                  <a:lumMod val="75000"/>
                </a:schemeClr>
              </a:solidFill>
            </a:endParaRPr>
          </a:p>
        </p:txBody>
      </p:sp>
      <p:sp>
        <p:nvSpPr>
          <p:cNvPr id="5" name="Title 1">
            <a:extLst>
              <a:ext uri="{FF2B5EF4-FFF2-40B4-BE49-F238E27FC236}">
                <a16:creationId xmlns:a16="http://schemas.microsoft.com/office/drawing/2014/main" id="{D0F6F555-0BFC-C14F-9793-C35C81B6A53E}"/>
              </a:ext>
            </a:extLst>
          </p:cNvPr>
          <p:cNvSpPr txBox="1">
            <a:spLocks/>
          </p:cNvSpPr>
          <p:nvPr/>
        </p:nvSpPr>
        <p:spPr>
          <a:xfrm>
            <a:off x="4121030" y="464610"/>
            <a:ext cx="6927663" cy="629464"/>
          </a:xfrm>
          <a:prstGeom prst="rect">
            <a:avLst/>
          </a:prstGeom>
        </p:spPr>
        <p:txBody>
          <a:bodyPr vert="horz" lIns="91440" tIns="45720" rIns="91440" bIns="45720" rtlCol="0" anchor="b">
            <a:normAutofit fontScale="30000" lnSpcReduction="20000"/>
          </a:bodyPr>
          <a:lstStyle>
            <a:lvl1pPr algn="l" defTabSz="914400" rtl="0" eaLnBrk="1" latinLnBrk="0" hangingPunct="1">
              <a:lnSpc>
                <a:spcPct val="90000"/>
              </a:lnSpc>
              <a:spcBef>
                <a:spcPct val="0"/>
              </a:spcBef>
              <a:buNone/>
              <a:defRPr sz="4500" b="1" i="0" kern="1200" cap="all" spc="120" baseline="0">
                <a:solidFill>
                  <a:schemeClr val="bg1"/>
                </a:solidFill>
                <a:latin typeface="Arial" panose="020B0604020202020204" pitchFamily="34" charset="0"/>
                <a:ea typeface="+mj-ea"/>
                <a:cs typeface="Arial" panose="020B0604020202020204" pitchFamily="34" charset="0"/>
              </a:defRPr>
            </a:lvl1pPr>
          </a:lstStyle>
          <a:p>
            <a:pPr algn="ctr"/>
            <a:r>
              <a:rPr lang="en-US" sz="6600" dirty="0"/>
              <a:t>Unlocking Creativity with Technology</a:t>
            </a:r>
          </a:p>
        </p:txBody>
      </p:sp>
      <p:sp>
        <p:nvSpPr>
          <p:cNvPr id="8" name="Content Placeholder 2">
            <a:extLst>
              <a:ext uri="{FF2B5EF4-FFF2-40B4-BE49-F238E27FC236}">
                <a16:creationId xmlns:a16="http://schemas.microsoft.com/office/drawing/2014/main" id="{B7D89681-EBC6-A64E-BBA7-5504D2AD6D96}"/>
              </a:ext>
            </a:extLst>
          </p:cNvPr>
          <p:cNvSpPr txBox="1">
            <a:spLocks/>
          </p:cNvSpPr>
          <p:nvPr/>
        </p:nvSpPr>
        <p:spPr>
          <a:xfrm>
            <a:off x="4172377" y="1417631"/>
            <a:ext cx="6674569" cy="1735666"/>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spcAft>
                <a:spcPts val="2400"/>
              </a:spcAft>
              <a:buFont typeface="Arial" panose="020B0604020202020204" pitchFamily="34" charset="0"/>
              <a:buNone/>
              <a:defRPr sz="1600" b="1" i="0" kern="1200" spc="0" baseline="0">
                <a:solidFill>
                  <a:schemeClr val="bg2">
                    <a:lumMod val="7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100000"/>
              </a:lnSpc>
              <a:spcBef>
                <a:spcPts val="500"/>
              </a:spcBef>
              <a:spcAft>
                <a:spcPts val="2400"/>
              </a:spcAft>
              <a:buFont typeface="Arial" panose="020B0604020202020204" pitchFamily="34" charset="0"/>
              <a:buNone/>
              <a:defRPr sz="2000" b="0" i="0" kern="1200">
                <a:solidFill>
                  <a:schemeClr val="bg1">
                    <a:lumMod val="25000"/>
                  </a:schemeClr>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100000"/>
              </a:lnSpc>
              <a:spcBef>
                <a:spcPts val="500"/>
              </a:spcBef>
              <a:spcAft>
                <a:spcPts val="2400"/>
              </a:spcAft>
              <a:buFont typeface="Arial" panose="020B0604020202020204" pitchFamily="34" charset="0"/>
              <a:buNone/>
              <a:defRPr sz="1800" b="0" i="0" kern="1200">
                <a:solidFill>
                  <a:schemeClr val="bg1">
                    <a:lumMod val="50000"/>
                  </a:schemeClr>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100000"/>
              </a:lnSpc>
              <a:spcBef>
                <a:spcPts val="500"/>
              </a:spcBef>
              <a:spcAft>
                <a:spcPts val="2400"/>
              </a:spcAft>
              <a:buFont typeface="Arial" panose="020B0604020202020204" pitchFamily="34" charset="0"/>
              <a:buNone/>
              <a:defRPr sz="1600" b="0" i="0" kern="1200">
                <a:solidFill>
                  <a:schemeClr val="bg1">
                    <a:lumMod val="50000"/>
                  </a:schemeClr>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100000"/>
              </a:lnSpc>
              <a:spcBef>
                <a:spcPts val="500"/>
              </a:spcBef>
              <a:spcAft>
                <a:spcPts val="2400"/>
              </a:spcAft>
              <a:buFont typeface="Arial" panose="020B0604020202020204" pitchFamily="34" charset="0"/>
              <a:buNone/>
              <a:defRPr sz="1600" b="0" i="0" kern="1200">
                <a:solidFill>
                  <a:schemeClr val="bg1">
                    <a:lumMod val="50000"/>
                  </a:schemeClr>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spcBef>
                <a:spcPts val="400"/>
              </a:spcBef>
              <a:spcAft>
                <a:spcPts val="4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400" kern="0" dirty="0">
                <a:solidFill>
                  <a:schemeClr val="bg1"/>
                </a:solidFill>
                <a:effectLst>
                  <a:outerShdw blurRad="25400" dist="25400" dir="13500000" rotWithShape="0">
                    <a:srgbClr val="424242">
                      <a:alpha val="50000"/>
                    </a:srgbClr>
                  </a:outerShdw>
                </a:effectLst>
                <a:latin typeface="+mj-lt"/>
                <a:ea typeface="Copperplate"/>
                <a:cs typeface="Copperplate"/>
                <a:sym typeface="Copperplate"/>
              </a:rPr>
              <a:t>Dr. C. Floyd Richmond</a:t>
            </a:r>
          </a:p>
          <a:p>
            <a:pPr algn="ctr">
              <a:spcBef>
                <a:spcPts val="400"/>
              </a:spcBef>
              <a:spcAft>
                <a:spcPts val="4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400" kern="0" dirty="0">
                <a:solidFill>
                  <a:schemeClr val="bg1"/>
                </a:solidFill>
                <a:effectLst>
                  <a:outerShdw blurRad="25400" dist="25400" dir="13500000" rotWithShape="0">
                    <a:srgbClr val="424242">
                      <a:alpha val="50000"/>
                    </a:srgbClr>
                  </a:outerShdw>
                </a:effectLst>
                <a:latin typeface="+mj-lt"/>
                <a:ea typeface="Copperplate"/>
                <a:cs typeface="Copperplate"/>
                <a:sym typeface="Copperplate"/>
              </a:rPr>
              <a:t>Tarleton State University</a:t>
            </a:r>
          </a:p>
          <a:p>
            <a:pPr algn="ctr">
              <a:spcBef>
                <a:spcPts val="400"/>
              </a:spcBef>
              <a:spcAft>
                <a:spcPts val="400"/>
              </a:spcAft>
              <a:buClr>
                <a:srgbClr val="A29A85"/>
              </a:buClr>
              <a:defRPr i="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pPr>
            <a:r>
              <a:rPr lang="en-US" sz="2400" u="sng" kern="0" dirty="0">
                <a:solidFill>
                  <a:srgbClr val="FFFCF2"/>
                </a:solidFill>
                <a:effectLst>
                  <a:outerShdw blurRad="25400" dist="25400" dir="13500000" rotWithShape="0">
                    <a:srgbClr val="424242">
                      <a:alpha val="50000"/>
                    </a:srgbClr>
                  </a:outerShdw>
                </a:effectLst>
                <a:latin typeface="+mj-lt"/>
                <a:ea typeface="Copperplate"/>
                <a:cs typeface="Copperplate"/>
                <a:sym typeface="Copperplate"/>
                <a:hlinkClick r:id="rId2"/>
              </a:rPr>
              <a:t>crichmond@tarleton.edu</a:t>
            </a:r>
          </a:p>
        </p:txBody>
      </p:sp>
      <p:sp>
        <p:nvSpPr>
          <p:cNvPr id="9" name="Content Placeholder 2">
            <a:extLst>
              <a:ext uri="{FF2B5EF4-FFF2-40B4-BE49-F238E27FC236}">
                <a16:creationId xmlns:a16="http://schemas.microsoft.com/office/drawing/2014/main" id="{613C1F01-1E08-F949-9520-E0C750A210B5}"/>
              </a:ext>
            </a:extLst>
          </p:cNvPr>
          <p:cNvSpPr txBox="1">
            <a:spLocks/>
          </p:cNvSpPr>
          <p:nvPr/>
        </p:nvSpPr>
        <p:spPr>
          <a:xfrm>
            <a:off x="4247576" y="3539131"/>
            <a:ext cx="6674569" cy="2829619"/>
          </a:xfrm>
          <a:prstGeom prst="rect">
            <a:avLst/>
          </a:prstGeom>
        </p:spPr>
        <p:txBody>
          <a:bodyPr vert="horz" lIns="91440" tIns="45720" rIns="91440" bIns="45720" rtlCol="0" anchor="ctr">
            <a:normAutofit lnSpcReduction="10000"/>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pPr marL="0" indent="0" algn="ctr" defTabSz="279311">
              <a:buNone/>
              <a:defRPr sz="4080">
                <a:effectLst>
                  <a:outerShdw blurRad="17272" dist="17272" dir="13500000" rotWithShape="0">
                    <a:srgbClr val="424242">
                      <a:alpha val="50000"/>
                    </a:srgbClr>
                  </a:outerShdw>
                </a:effectLst>
              </a:defRPr>
            </a:pPr>
            <a:r>
              <a:rPr lang="en-US" sz="2400" dirty="0">
                <a:solidFill>
                  <a:schemeClr val="bg1"/>
                </a:solidFill>
                <a:effectLst>
                  <a:outerShdw blurRad="17272" dist="17272" dir="13500000" rotWithShape="0">
                    <a:srgbClr val="424242">
                      <a:alpha val="50000"/>
                    </a:srgbClr>
                  </a:outerShdw>
                </a:effectLst>
              </a:rPr>
              <a:t>Ohio Music Educators Conference</a:t>
            </a:r>
          </a:p>
          <a:p>
            <a:pPr marL="0" indent="0" algn="ctr" defTabSz="279311">
              <a:buNone/>
              <a:defRPr sz="4080">
                <a:effectLst>
                  <a:outerShdw blurRad="17272" dist="17272" dir="13500000" rotWithShape="0">
                    <a:srgbClr val="424242">
                      <a:alpha val="50000"/>
                    </a:srgbClr>
                  </a:outerShdw>
                </a:effectLst>
              </a:defRPr>
            </a:pPr>
            <a:r>
              <a:rPr lang="en-US" sz="2400" dirty="0">
                <a:solidFill>
                  <a:schemeClr val="bg1"/>
                </a:solidFill>
                <a:effectLst>
                  <a:outerShdw blurRad="17272" dist="17272" dir="13500000" rotWithShape="0">
                    <a:srgbClr val="424242">
                      <a:alpha val="50000"/>
                    </a:srgbClr>
                  </a:outerShdw>
                </a:effectLst>
              </a:rPr>
              <a:t>Cleveland, Ohio </a:t>
            </a:r>
          </a:p>
          <a:p>
            <a:pPr marL="0" indent="0" algn="ctr" defTabSz="279311">
              <a:buNone/>
              <a:defRPr sz="4080">
                <a:effectLst>
                  <a:outerShdw blurRad="17272" dist="17272" dir="13500000" rotWithShape="0">
                    <a:srgbClr val="424242">
                      <a:alpha val="50000"/>
                    </a:srgbClr>
                  </a:outerShdw>
                </a:effectLst>
              </a:defRPr>
            </a:pPr>
            <a:r>
              <a:rPr lang="en-US" sz="2400" dirty="0">
                <a:solidFill>
                  <a:schemeClr val="bg1"/>
                </a:solidFill>
                <a:effectLst>
                  <a:outerShdw blurRad="17272" dist="17272" dir="13500000" rotWithShape="0">
                    <a:srgbClr val="424242">
                      <a:alpha val="50000"/>
                    </a:srgbClr>
                  </a:outerShdw>
                </a:effectLst>
              </a:rPr>
              <a:t>11:00pm, February 5, 2022</a:t>
            </a:r>
          </a:p>
          <a:p>
            <a:pPr marL="0" indent="0" algn="ctr" defTabSz="279311">
              <a:buNone/>
              <a:defRPr sz="4080">
                <a:effectLst>
                  <a:outerShdw blurRad="17272" dist="17272" dir="13500000" rotWithShape="0">
                    <a:srgbClr val="424242">
                      <a:alpha val="50000"/>
                    </a:srgbClr>
                  </a:outerShdw>
                </a:effectLst>
              </a:defRPr>
            </a:pPr>
            <a:endParaRPr lang="en-US" sz="2400" dirty="0">
              <a:solidFill>
                <a:schemeClr val="bg1"/>
              </a:solidFill>
              <a:effectLst>
                <a:outerShdw blurRad="17272" dist="17272" dir="13500000" rotWithShape="0">
                  <a:srgbClr val="424242">
                    <a:alpha val="50000"/>
                  </a:srgbClr>
                </a:outerShdw>
              </a:effectLst>
            </a:endParaRPr>
          </a:p>
          <a:p>
            <a:pPr marL="0" indent="0" algn="ctr" defTabSz="279311">
              <a:buNone/>
              <a:defRPr sz="4080">
                <a:effectLst>
                  <a:outerShdw blurRad="17272" dist="17272" dir="13500000" rotWithShape="0">
                    <a:srgbClr val="424242">
                      <a:alpha val="50000"/>
                    </a:srgbClr>
                  </a:outerShdw>
                </a:effectLst>
              </a:defRPr>
            </a:pPr>
            <a:r>
              <a:rPr lang="en-US" sz="2400" u="sng" dirty="0">
                <a:effectLst>
                  <a:outerShdw blurRad="17272" dist="17272" dir="13500000" rotWithShape="0">
                    <a:srgbClr val="424242">
                      <a:alpha val="50000"/>
                    </a:srgbClr>
                  </a:outerShdw>
                </a:effectLst>
                <a:hlinkClick r:id="rId3"/>
              </a:rPr>
              <a:t>https://floydrichmond.com/omea2022</a:t>
            </a:r>
            <a:endParaRPr lang="en-US" sz="2400" u="sng" dirty="0">
              <a:effectLst>
                <a:outerShdw blurRad="17272" dist="17272" dir="13500000" rotWithShape="0">
                  <a:srgbClr val="424242">
                    <a:alpha val="50000"/>
                  </a:srgbClr>
                </a:outerShdw>
              </a:effectLst>
              <a:hlinkClick r:id="rId4"/>
            </a:endParaRPr>
          </a:p>
          <a:p>
            <a:pPr marL="0" indent="0" algn="ctr" defTabSz="279311">
              <a:buNone/>
              <a:defRPr sz="4080">
                <a:effectLst>
                  <a:outerShdw blurRad="17272" dist="17272" dir="13500000" rotWithShape="0">
                    <a:srgbClr val="424242">
                      <a:alpha val="50000"/>
                    </a:srgbClr>
                  </a:outerShdw>
                </a:effectLst>
              </a:defRPr>
            </a:pPr>
            <a:r>
              <a:rPr lang="en-US" sz="2400" u="sng" dirty="0">
                <a:effectLst>
                  <a:outerShdw blurRad="17272" dist="17272" dir="13500000" rotWithShape="0">
                    <a:srgbClr val="424242">
                      <a:alpha val="50000"/>
                    </a:srgbClr>
                  </a:outerShdw>
                </a:effectLst>
                <a:hlinkClick r:id="rId5"/>
              </a:rPr>
              <a:t>https://www.tarleton.edu/finearts/music/</a:t>
            </a:r>
          </a:p>
        </p:txBody>
      </p:sp>
    </p:spTree>
    <p:extLst>
      <p:ext uri="{BB962C8B-B14F-4D97-AF65-F5344CB8AC3E}">
        <p14:creationId xmlns:p14="http://schemas.microsoft.com/office/powerpoint/2010/main" val="3799808234"/>
      </p:ext>
    </p:extLst>
  </p:cSld>
  <p:clrMapOvr>
    <a:masterClrMapping/>
  </p:clrMapOvr>
</p:sld>
</file>

<file path=ppt/theme/theme1.xml><?xml version="1.0" encoding="utf-8"?>
<a:theme xmlns:a="http://schemas.openxmlformats.org/drawingml/2006/main" name="Office Theme">
  <a:themeElements>
    <a:clrScheme name="TexansKnowHow">
      <a:dk1>
        <a:srgbClr val="4F2C7F"/>
      </a:dk1>
      <a:lt1>
        <a:srgbClr val="E9E9E9"/>
      </a:lt1>
      <a:dk2>
        <a:srgbClr val="4F2C7F"/>
      </a:dk2>
      <a:lt2>
        <a:srgbClr val="F0F0F0"/>
      </a:lt2>
      <a:accent1>
        <a:srgbClr val="E64C38"/>
      </a:accent1>
      <a:accent2>
        <a:srgbClr val="00B1E1"/>
      </a:accent2>
      <a:accent3>
        <a:srgbClr val="00AF86"/>
      </a:accent3>
      <a:accent4>
        <a:srgbClr val="016E9F"/>
      </a:accent4>
      <a:accent5>
        <a:srgbClr val="E63493"/>
      </a:accent5>
      <a:accent6>
        <a:srgbClr val="ED7624"/>
      </a:accent6>
      <a:hlink>
        <a:srgbClr val="00B1E1"/>
      </a:hlink>
      <a:folHlink>
        <a:srgbClr val="E6349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3430</TotalTime>
  <Words>1493</Words>
  <Application>Microsoft Macintosh PowerPoint</Application>
  <PresentationFormat>Widescreen</PresentationFormat>
  <Paragraphs>194</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Office Theme</vt:lpstr>
      <vt:lpstr>PowerPoint Presentation</vt:lpstr>
      <vt:lpstr>Tarleton State University</vt:lpstr>
      <vt:lpstr>Tarleton State University</vt:lpstr>
      <vt:lpstr>Tarleton State University</vt:lpstr>
      <vt:lpstr>Tarleton State University</vt:lpstr>
      <vt:lpstr>Tarleton State University</vt:lpstr>
      <vt:lpstr>PowerPoint Presentation</vt:lpstr>
      <vt:lpstr>Unlocking Creativity</vt:lpstr>
      <vt:lpstr>Creativity</vt:lpstr>
      <vt:lpstr>Creativity</vt:lpstr>
      <vt:lpstr>NAfME Standards 2014</vt:lpstr>
      <vt:lpstr>Carl Orff</vt:lpstr>
      <vt:lpstr>Imitation</vt:lpstr>
      <vt:lpstr>Tips for Fostering Creativity</vt:lpstr>
      <vt:lpstr>Creative Notation Activities</vt:lpstr>
      <vt:lpstr>Creative Notation Activities</vt:lpstr>
      <vt:lpstr>Given a piece, Compose Lyrics</vt:lpstr>
      <vt:lpstr>Given a piece, change Mode</vt:lpstr>
      <vt:lpstr>Creative Notation Activities</vt:lpstr>
      <vt:lpstr>Creative Notation Activities</vt:lpstr>
      <vt:lpstr>Creative Notation Activities</vt:lpstr>
      <vt:lpstr>Creative Production Activities.</vt:lpstr>
      <vt:lpstr>Creative Production Activities.</vt:lpstr>
      <vt:lpstr>Floyd Richmond</vt:lpstr>
      <vt:lpstr>Making GarageBand More Powerful</vt:lpstr>
      <vt:lpstr>Learning Music With GarageBand on the iPad</vt:lpstr>
      <vt:lpstr>Composing Music With Notation</vt:lpstr>
      <vt:lpstr>Unlocking Creativity with Technology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Leanne Auld</dc:creator>
  <cp:lastModifiedBy>Floyd Richmond</cp:lastModifiedBy>
  <cp:revision>58</cp:revision>
  <cp:lastPrinted>2022-02-03T16:13:11Z</cp:lastPrinted>
  <dcterms:created xsi:type="dcterms:W3CDTF">2019-10-02T21:03:57Z</dcterms:created>
  <dcterms:modified xsi:type="dcterms:W3CDTF">2022-02-05T19:26:02Z</dcterms:modified>
</cp:coreProperties>
</file>