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12"/>
  </p:notesMasterIdLst>
  <p:handoutMasterIdLst>
    <p:handoutMasterId r:id="rId13"/>
  </p:handoutMasterIdLst>
  <p:sldIdLst>
    <p:sldId id="743" r:id="rId2"/>
    <p:sldId id="748" r:id="rId3"/>
    <p:sldId id="749" r:id="rId4"/>
    <p:sldId id="755" r:id="rId5"/>
    <p:sldId id="750" r:id="rId6"/>
    <p:sldId id="751" r:id="rId7"/>
    <p:sldId id="752" r:id="rId8"/>
    <p:sldId id="753" r:id="rId9"/>
    <p:sldId id="754" r:id="rId10"/>
    <p:sldId id="744"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47" autoAdjust="0"/>
    <p:restoredTop sz="94660"/>
  </p:normalViewPr>
  <p:slideViewPr>
    <p:cSldViewPr snapToGrid="0" snapToObjects="1">
      <p:cViewPr>
        <p:scale>
          <a:sx n="100" d="100"/>
          <a:sy n="100" d="100"/>
        </p:scale>
        <p:origin x="-2200" y="-208"/>
      </p:cViewPr>
      <p:guideLst>
        <p:guide orient="horz" pos="2160"/>
        <p:guide pos="2880"/>
      </p:guideLst>
    </p:cSldViewPr>
  </p:slideViewPr>
  <p:notesTextViewPr>
    <p:cViewPr>
      <p:scale>
        <a:sx n="100" d="100"/>
        <a:sy n="100" d="100"/>
      </p:scale>
      <p:origin x="0" y="0"/>
    </p:cViewPr>
  </p:notesTextViewPr>
  <p:sorterViewPr>
    <p:cViewPr>
      <p:scale>
        <a:sx n="115" d="100"/>
        <a:sy n="115" d="100"/>
      </p:scale>
      <p:origin x="0" y="0"/>
    </p:cViewPr>
  </p:sorterViewPr>
  <p:notesViewPr>
    <p:cSldViewPr snapToGrid="0" snapToObjects="1">
      <p:cViewPr varScale="1">
        <p:scale>
          <a:sx n="88" d="100"/>
          <a:sy n="88" d="100"/>
        </p:scale>
        <p:origin x="-380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A8F03BD-6CB3-FA4A-AAD6-0E1454D42E06}" type="datetimeFigureOut">
              <a:rPr lang="en-US" smtClean="0"/>
              <a:t>3/23/15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B3287D-2DF9-9B4E-BB63-1E03C7FB0AC3}" type="slidenum">
              <a:rPr lang="en-US" smtClean="0"/>
              <a:t>‹#›</a:t>
            </a:fld>
            <a:endParaRPr lang="en-US"/>
          </a:p>
        </p:txBody>
      </p:sp>
    </p:spTree>
    <p:extLst>
      <p:ext uri="{BB962C8B-B14F-4D97-AF65-F5344CB8AC3E}">
        <p14:creationId xmlns:p14="http://schemas.microsoft.com/office/powerpoint/2010/main" val="8072865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39EFB7-61E6-4244-9139-89E54BA4D1E7}" type="datetimeFigureOut">
              <a:rPr lang="en-US" smtClean="0"/>
              <a:t>3/23/15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r>
              <a:rPr lang="en-US" dirty="0" smtClean="0"/>
              <a:t>3</a:t>
            </a:r>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3A2CB8-C470-AF48-BC93-5BF4B1E86E27}" type="slidenum">
              <a:rPr lang="en-US" smtClean="0"/>
              <a:t>‹#›</a:t>
            </a:fld>
            <a:endParaRPr lang="en-US"/>
          </a:p>
        </p:txBody>
      </p:sp>
    </p:spTree>
    <p:extLst>
      <p:ext uri="{BB962C8B-B14F-4D97-AF65-F5344CB8AC3E}">
        <p14:creationId xmlns:p14="http://schemas.microsoft.com/office/powerpoint/2010/main" val="403832558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SmartMusic has 6 main content area and you can add your own MP3 recordings and SmartMusic files that you create with Finale. </a:t>
            </a:r>
            <a:endParaRPr lang="en-US" dirty="0"/>
          </a:p>
        </p:txBody>
      </p:sp>
      <p:sp>
        <p:nvSpPr>
          <p:cNvPr id="4" name="Slide Number Placeholder 3"/>
          <p:cNvSpPr>
            <a:spLocks noGrp="1"/>
          </p:cNvSpPr>
          <p:nvPr>
            <p:ph type="sldNum" sz="quarter" idx="10"/>
          </p:nvPr>
        </p:nvSpPr>
        <p:spPr/>
        <p:txBody>
          <a:bodyPr/>
          <a:lstStyle/>
          <a:p>
            <a:fld id="{993A2CB8-C470-AF48-BC93-5BF4B1E86E27}" type="slidenum">
              <a:rPr lang="en-US" smtClean="0"/>
              <a:t>1</a:t>
            </a:fld>
            <a:endParaRPr lang="en-US"/>
          </a:p>
        </p:txBody>
      </p:sp>
    </p:spTree>
    <p:extLst>
      <p:ext uri="{BB962C8B-B14F-4D97-AF65-F5344CB8AC3E}">
        <p14:creationId xmlns:p14="http://schemas.microsoft.com/office/powerpoint/2010/main" val="4113244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SmartMusic,</a:t>
            </a:r>
            <a:r>
              <a:rPr lang="en-US" baseline="0" dirty="0" smtClean="0"/>
              <a:t> you can create any number of classes.</a:t>
            </a:r>
            <a:endParaRPr lang="en-US" dirty="0"/>
          </a:p>
        </p:txBody>
      </p:sp>
      <p:sp>
        <p:nvSpPr>
          <p:cNvPr id="4" name="Slide Number Placeholder 3"/>
          <p:cNvSpPr>
            <a:spLocks noGrp="1"/>
          </p:cNvSpPr>
          <p:nvPr>
            <p:ph type="sldNum" sz="quarter" idx="10"/>
          </p:nvPr>
        </p:nvSpPr>
        <p:spPr/>
        <p:txBody>
          <a:bodyPr/>
          <a:lstStyle/>
          <a:p>
            <a:fld id="{993A2CB8-C470-AF48-BC93-5BF4B1E86E27}" type="slidenum">
              <a:rPr lang="en-US" smtClean="0"/>
              <a:t>2</a:t>
            </a:fld>
            <a:endParaRPr lang="en-US"/>
          </a:p>
        </p:txBody>
      </p:sp>
    </p:spTree>
    <p:extLst>
      <p:ext uri="{BB962C8B-B14F-4D97-AF65-F5344CB8AC3E}">
        <p14:creationId xmlns:p14="http://schemas.microsoft.com/office/powerpoint/2010/main" val="3596881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Assignments can be scheduled</a:t>
            </a:r>
            <a:r>
              <a:rPr lang="en-US" baseline="0" dirty="0" smtClean="0"/>
              <a:t> to an entire class, small group of students or even an individual student. Many tea</a:t>
            </a:r>
            <a:endParaRPr lang="en-US" dirty="0"/>
          </a:p>
        </p:txBody>
      </p:sp>
      <p:sp>
        <p:nvSpPr>
          <p:cNvPr id="4" name="Slide Number Placeholder 3"/>
          <p:cNvSpPr>
            <a:spLocks noGrp="1"/>
          </p:cNvSpPr>
          <p:nvPr>
            <p:ph type="sldNum" sz="quarter" idx="10"/>
          </p:nvPr>
        </p:nvSpPr>
        <p:spPr/>
        <p:txBody>
          <a:bodyPr/>
          <a:lstStyle/>
          <a:p>
            <a:fld id="{993A2CB8-C470-AF48-BC93-5BF4B1E86E27}" type="slidenum">
              <a:rPr lang="en-US" smtClean="0"/>
              <a:t>3</a:t>
            </a:fld>
            <a:endParaRPr lang="en-US"/>
          </a:p>
        </p:txBody>
      </p:sp>
    </p:spTree>
    <p:extLst>
      <p:ext uri="{BB962C8B-B14F-4D97-AF65-F5344CB8AC3E}">
        <p14:creationId xmlns:p14="http://schemas.microsoft.com/office/powerpoint/2010/main" val="651199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teachers find that using</a:t>
            </a:r>
            <a:r>
              <a:rPr lang="en-US" baseline="0" dirty="0" smtClean="0"/>
              <a:t> the “Sight Reading” function in SmartMusic guarantees that all students have the exact same testing experience. The same number of seconds to prepare and only one time through the test.</a:t>
            </a:r>
            <a:endParaRPr lang="en-US" dirty="0"/>
          </a:p>
        </p:txBody>
      </p:sp>
      <p:sp>
        <p:nvSpPr>
          <p:cNvPr id="4" name="Slide Number Placeholder 3"/>
          <p:cNvSpPr>
            <a:spLocks noGrp="1"/>
          </p:cNvSpPr>
          <p:nvPr>
            <p:ph type="sldNum" sz="quarter" idx="10"/>
          </p:nvPr>
        </p:nvSpPr>
        <p:spPr/>
        <p:txBody>
          <a:bodyPr/>
          <a:lstStyle/>
          <a:p>
            <a:fld id="{993A2CB8-C470-AF48-BC93-5BF4B1E86E27}" type="slidenum">
              <a:rPr lang="en-US" smtClean="0"/>
              <a:t>4</a:t>
            </a:fld>
            <a:endParaRPr lang="en-US"/>
          </a:p>
        </p:txBody>
      </p:sp>
    </p:spTree>
    <p:extLst>
      <p:ext uri="{BB962C8B-B14F-4D97-AF65-F5344CB8AC3E}">
        <p14:creationId xmlns:p14="http://schemas.microsoft.com/office/powerpoint/2010/main" val="4122648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 student submits an assignment, it appears in your</a:t>
            </a:r>
            <a:r>
              <a:rPr lang="en-US" baseline="0" dirty="0" smtClean="0"/>
              <a:t> </a:t>
            </a:r>
            <a:r>
              <a:rPr lang="en-US" baseline="0" dirty="0" err="1" smtClean="0"/>
              <a:t>gradebook</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993A2CB8-C470-AF48-BC93-5BF4B1E86E27}" type="slidenum">
              <a:rPr lang="en-US" smtClean="0"/>
              <a:t>5</a:t>
            </a:fld>
            <a:endParaRPr lang="en-US"/>
          </a:p>
        </p:txBody>
      </p:sp>
    </p:spTree>
    <p:extLst>
      <p:ext uri="{BB962C8B-B14F-4D97-AF65-F5344CB8AC3E}">
        <p14:creationId xmlns:p14="http://schemas.microsoft.com/office/powerpoint/2010/main" val="3925754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SmartMusic</a:t>
            </a:r>
            <a:r>
              <a:rPr lang="en-US" baseline="0" dirty="0" smtClean="0"/>
              <a:t> automatically grades red and green note assessment for technique. Teachers grade recordings and make comments. Any assignment can be reassigned to the student. In addition, teachers can send an email to students and parents with a quick update on student progress.</a:t>
            </a:r>
            <a:endParaRPr lang="en-US" dirty="0"/>
          </a:p>
        </p:txBody>
      </p:sp>
      <p:sp>
        <p:nvSpPr>
          <p:cNvPr id="4" name="Slide Number Placeholder 3"/>
          <p:cNvSpPr>
            <a:spLocks noGrp="1"/>
          </p:cNvSpPr>
          <p:nvPr>
            <p:ph type="sldNum" sz="quarter" idx="10"/>
          </p:nvPr>
        </p:nvSpPr>
        <p:spPr/>
        <p:txBody>
          <a:bodyPr/>
          <a:lstStyle/>
          <a:p>
            <a:fld id="{993A2CB8-C470-AF48-BC93-5BF4B1E86E27}" type="slidenum">
              <a:rPr lang="en-US" smtClean="0"/>
              <a:t>6</a:t>
            </a:fld>
            <a:endParaRPr lang="en-US"/>
          </a:p>
        </p:txBody>
      </p:sp>
    </p:spTree>
    <p:extLst>
      <p:ext uri="{BB962C8B-B14F-4D97-AF65-F5344CB8AC3E}">
        <p14:creationId xmlns:p14="http://schemas.microsoft.com/office/powerpoint/2010/main" val="142855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 grades and teacher</a:t>
            </a:r>
            <a:r>
              <a:rPr lang="en-US" baseline="0" dirty="0" smtClean="0"/>
              <a:t> comments can be exported from the SmartMusic </a:t>
            </a:r>
            <a:r>
              <a:rPr lang="en-US" baseline="0" dirty="0" err="1" smtClean="0"/>
              <a:t>gradebook</a:t>
            </a:r>
            <a:r>
              <a:rPr lang="en-US" baseline="0" dirty="0" smtClean="0"/>
              <a:t> as an excel file.</a:t>
            </a:r>
            <a:endParaRPr lang="en-US" dirty="0"/>
          </a:p>
        </p:txBody>
      </p:sp>
      <p:sp>
        <p:nvSpPr>
          <p:cNvPr id="4" name="Slide Number Placeholder 3"/>
          <p:cNvSpPr>
            <a:spLocks noGrp="1"/>
          </p:cNvSpPr>
          <p:nvPr>
            <p:ph type="sldNum" sz="quarter" idx="10"/>
          </p:nvPr>
        </p:nvSpPr>
        <p:spPr/>
        <p:txBody>
          <a:bodyPr/>
          <a:lstStyle/>
          <a:p>
            <a:fld id="{993A2CB8-C470-AF48-BC93-5BF4B1E86E27}" type="slidenum">
              <a:rPr lang="en-US" smtClean="0"/>
              <a:t>7</a:t>
            </a:fld>
            <a:endParaRPr lang="en-US"/>
          </a:p>
        </p:txBody>
      </p:sp>
    </p:spTree>
    <p:extLst>
      <p:ext uri="{BB962C8B-B14F-4D97-AF65-F5344CB8AC3E}">
        <p14:creationId xmlns:p14="http://schemas.microsoft.com/office/powerpoint/2010/main" val="2582770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exported data can easily be turned into reports for administrators. This example is pre-test, post-test, however formative and summative reports or time line reports are just as easy to create.</a:t>
            </a:r>
            <a:endParaRPr lang="en-US" dirty="0"/>
          </a:p>
        </p:txBody>
      </p:sp>
      <p:sp>
        <p:nvSpPr>
          <p:cNvPr id="4" name="Slide Number Placeholder 3"/>
          <p:cNvSpPr>
            <a:spLocks noGrp="1"/>
          </p:cNvSpPr>
          <p:nvPr>
            <p:ph type="sldNum" sz="quarter" idx="10"/>
          </p:nvPr>
        </p:nvSpPr>
        <p:spPr/>
        <p:txBody>
          <a:bodyPr/>
          <a:lstStyle/>
          <a:p>
            <a:fld id="{993A2CB8-C470-AF48-BC93-5BF4B1E86E27}" type="slidenum">
              <a:rPr lang="en-US" smtClean="0"/>
              <a:t>9</a:t>
            </a:fld>
            <a:endParaRPr lang="en-US"/>
          </a:p>
        </p:txBody>
      </p:sp>
    </p:spTree>
    <p:extLst>
      <p:ext uri="{BB962C8B-B14F-4D97-AF65-F5344CB8AC3E}">
        <p14:creationId xmlns:p14="http://schemas.microsoft.com/office/powerpoint/2010/main" val="1325544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67870" y="1091260"/>
            <a:ext cx="7772400" cy="1345306"/>
          </a:xfrm>
        </p:spPr>
        <p:txBody>
          <a:bodyPr>
            <a:noAutofit/>
          </a:bodyPr>
          <a:lstStyle>
            <a:lvl1pPr>
              <a:defRPr sz="52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7870" y="2567415"/>
            <a:ext cx="6400800" cy="1752600"/>
          </a:xfrm>
        </p:spPr>
        <p:txBody>
          <a:bodyPr>
            <a:noAutofit/>
          </a:bodyPr>
          <a:lstStyle>
            <a:lvl1pPr marL="0" indent="0" algn="l">
              <a:buNone/>
              <a:defRPr sz="1800" b="0" cap="all" spc="300">
                <a:solidFill>
                  <a:srgbClr val="FFFFFF"/>
                </a:solidFill>
                <a:latin typeface="Palatino"/>
                <a:cs typeface="Palatin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5"/>
          <p:cNvSpPr>
            <a:spLocks noGrp="1"/>
          </p:cNvSpPr>
          <p:nvPr>
            <p:ph type="sldNum" sz="quarter" idx="10"/>
          </p:nvPr>
        </p:nvSpPr>
        <p:spPr/>
        <p:txBody>
          <a:bodyPr/>
          <a:lstStyle>
            <a:lvl1pPr>
              <a:defRPr>
                <a:solidFill>
                  <a:schemeClr val="bg1"/>
                </a:solidFill>
              </a:defRPr>
            </a:lvl1pPr>
          </a:lstStyle>
          <a:p>
            <a:fld id="{C4353AC4-7AC8-A64E-912C-F6A745FE8EB9}"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Divider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7546" y="1774231"/>
            <a:ext cx="6287872" cy="471816"/>
          </a:xfrm>
        </p:spPr>
        <p:txBody>
          <a:bodyPr>
            <a:noAutofit/>
          </a:bodyPr>
          <a:lstStyle>
            <a:lvl1pPr algn="l">
              <a:defRPr sz="2500" b="0" cap="all">
                <a:solidFill>
                  <a:srgbClr val="FFFF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57545" y="2411238"/>
            <a:ext cx="6205272" cy="1500187"/>
          </a:xfrm>
        </p:spPr>
        <p:txBody>
          <a:bodyPr>
            <a:noAutofit/>
          </a:bodyPr>
          <a:lstStyle>
            <a:lvl1pPr marL="0" indent="0">
              <a:spcBef>
                <a:spcPts val="0"/>
              </a:spcBef>
              <a:buNone/>
              <a:defRPr sz="16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solidFill>
                  <a:srgbClr val="FFFFFF"/>
                </a:solidFill>
              </a:defRPr>
            </a:lvl1pPr>
          </a:lstStyle>
          <a:p>
            <a:fld id="{120D1ED8-C601-F341-BB32-D7931B2DEA08}"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Body Cop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567870" y="914400"/>
            <a:ext cx="7960038" cy="500017"/>
          </a:xfrm>
          <a:prstGeom prst="rect">
            <a:avLst/>
          </a:prstGeom>
        </p:spPr>
        <p:txBody>
          <a:bodyPr rtlCol="0">
            <a:normAutofit/>
          </a:bodyPr>
          <a:lstStyle/>
          <a:p>
            <a:r>
              <a:rPr lang="en-US" dirty="0" smtClean="0"/>
              <a:t>Click to edit Master title style</a:t>
            </a:r>
            <a:endParaRPr lang="en-US" dirty="0"/>
          </a:p>
        </p:txBody>
      </p:sp>
      <p:sp>
        <p:nvSpPr>
          <p:cNvPr id="11" name="Text Placeholder 2"/>
          <p:cNvSpPr>
            <a:spLocks noGrp="1"/>
          </p:cNvSpPr>
          <p:nvPr>
            <p:ph idx="1"/>
          </p:nvPr>
        </p:nvSpPr>
        <p:spPr>
          <a:xfrm>
            <a:off x="567870" y="1600200"/>
            <a:ext cx="5826438" cy="4129855"/>
          </a:xfrm>
          <a:prstGeom prst="rect">
            <a:avLst/>
          </a:prstGeom>
        </p:spPr>
        <p:txBody>
          <a:bodyPr rtlCol="0"/>
          <a:lstStyle/>
          <a:p>
            <a:pPr lvl="0"/>
            <a:r>
              <a:rPr lang="en-US" dirty="0" smtClean="0"/>
              <a:t>Click to edit Master text styles</a:t>
            </a:r>
          </a:p>
          <a:p>
            <a:pPr lvl="1"/>
            <a:r>
              <a:rPr lang="en-US" dirty="0" smtClean="0"/>
              <a:t>Second Level</a:t>
            </a:r>
          </a:p>
          <a:p>
            <a:pPr lvl="2"/>
            <a:r>
              <a:rPr lang="en-US" dirty="0" smtClean="0"/>
              <a:t>Third Level</a:t>
            </a:r>
          </a:p>
          <a:p>
            <a:pPr lvl="2"/>
            <a:endParaRPr lang="en-US" dirty="0" smtClean="0"/>
          </a:p>
          <a:p>
            <a:pPr lvl="8"/>
            <a:endParaRPr lang="en-US" dirty="0" smtClean="0"/>
          </a:p>
        </p:txBody>
      </p:sp>
      <p:sp>
        <p:nvSpPr>
          <p:cNvPr id="4" name="Slide Number Placeholder 8"/>
          <p:cNvSpPr>
            <a:spLocks noGrp="1"/>
          </p:cNvSpPr>
          <p:nvPr>
            <p:ph type="sldNum" sz="quarter" idx="10"/>
          </p:nvPr>
        </p:nvSpPr>
        <p:spPr/>
        <p:txBody>
          <a:bodyPr/>
          <a:lstStyle>
            <a:lvl1pPr>
              <a:defRPr/>
            </a:lvl1pPr>
          </a:lstStyle>
          <a:p>
            <a:fld id="{4EC99FE8-8688-4641-B913-F851982C65C5}" type="slidenum">
              <a:rPr lang="en-US"/>
              <a:pPr/>
              <a:t>‹#›</a:t>
            </a:fld>
            <a:endParaRPr lang="en-US"/>
          </a:p>
        </p:txBody>
      </p:sp>
      <p:sp>
        <p:nvSpPr>
          <p:cNvPr id="5" name="Footer Placeholder 5"/>
          <p:cNvSpPr>
            <a:spLocks noGrp="1"/>
          </p:cNvSpPr>
          <p:nvPr>
            <p:ph type="ftr" sz="quarter" idx="11"/>
          </p:nvPr>
        </p:nvSpPr>
        <p:spPr/>
        <p:txBody>
          <a:bodyPr/>
          <a:lstStyle>
            <a:lvl1pPr>
              <a:defRPr/>
            </a:lvl1pPr>
          </a:lstStyle>
          <a:p>
            <a:pP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Body Copy No Bullet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567870" y="914400"/>
            <a:ext cx="7960038" cy="500017"/>
          </a:xfrm>
          <a:prstGeom prst="rect">
            <a:avLst/>
          </a:prstGeom>
        </p:spPr>
        <p:txBody>
          <a:bodyPr rtlCol="0">
            <a:normAutofit/>
          </a:bodyPr>
          <a:lstStyle/>
          <a:p>
            <a:r>
              <a:rPr lang="en-US" dirty="0" smtClean="0"/>
              <a:t>Click to edit Master title style</a:t>
            </a:r>
            <a:endParaRPr lang="en-US" dirty="0"/>
          </a:p>
        </p:txBody>
      </p:sp>
      <p:sp>
        <p:nvSpPr>
          <p:cNvPr id="11" name="Text Placeholder 2"/>
          <p:cNvSpPr>
            <a:spLocks noGrp="1"/>
          </p:cNvSpPr>
          <p:nvPr>
            <p:ph idx="1"/>
          </p:nvPr>
        </p:nvSpPr>
        <p:spPr>
          <a:xfrm>
            <a:off x="567870" y="1600200"/>
            <a:ext cx="5826438" cy="4129855"/>
          </a:xfrm>
          <a:prstGeom prst="rect">
            <a:avLst/>
          </a:prstGeom>
        </p:spPr>
        <p:txBody>
          <a:bodyPr rtlCol="0"/>
          <a:lstStyle>
            <a:lvl1pPr marL="0" indent="0">
              <a:buNone/>
              <a:defRPr/>
            </a:lvl1pPr>
            <a:lvl2pPr marL="342900" indent="0">
              <a:buNone/>
              <a:defRPr/>
            </a:lvl2pPr>
            <a:lvl3pPr marL="742950" indent="0">
              <a:buNone/>
              <a:defRPr/>
            </a:lvl3pPr>
            <a:lvl9pPr>
              <a:defRPr sz="800"/>
            </a:lvl9pPr>
          </a:lstStyle>
          <a:p>
            <a:pPr lvl="0"/>
            <a:r>
              <a:rPr lang="en-US" dirty="0" smtClean="0"/>
              <a:t>Click to edit Master text styles</a:t>
            </a:r>
          </a:p>
        </p:txBody>
      </p:sp>
      <p:sp>
        <p:nvSpPr>
          <p:cNvPr id="4" name="Slide Number Placeholder 8"/>
          <p:cNvSpPr>
            <a:spLocks noGrp="1"/>
          </p:cNvSpPr>
          <p:nvPr>
            <p:ph type="sldNum" sz="quarter" idx="10"/>
          </p:nvPr>
        </p:nvSpPr>
        <p:spPr/>
        <p:txBody>
          <a:bodyPr/>
          <a:lstStyle>
            <a:lvl1pPr>
              <a:defRPr/>
            </a:lvl1pPr>
          </a:lstStyle>
          <a:p>
            <a:fld id="{98DCACA4-0F84-6847-8777-2F812278BDE7}" type="slidenum">
              <a:rPr lang="en-US"/>
              <a:pPr/>
              <a:t>‹#›</a:t>
            </a:fld>
            <a:endParaRPr lang="en-US"/>
          </a:p>
        </p:txBody>
      </p:sp>
      <p:sp>
        <p:nvSpPr>
          <p:cNvPr id="5" name="Footer Placeholder 5"/>
          <p:cNvSpPr>
            <a:spLocks noGrp="1"/>
          </p:cNvSpPr>
          <p:nvPr>
            <p:ph type="ftr" sz="quarter" idx="11"/>
          </p:nvPr>
        </p:nvSpPr>
        <p:spPr/>
        <p:txBody>
          <a:bodyPr/>
          <a:lstStyle>
            <a:lvl1pPr>
              <a:defRPr/>
            </a:lvl1pPr>
          </a:lstStyle>
          <a:p>
            <a:pP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ody Copy with Subhea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67870" y="1535113"/>
            <a:ext cx="5889581" cy="242887"/>
          </a:xfrm>
        </p:spPr>
        <p:txBody>
          <a:bodyPr anchor="b">
            <a:no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67870" y="1858397"/>
            <a:ext cx="5889581" cy="3974904"/>
          </a:xfrm>
        </p:spPr>
        <p:txBody>
          <a:bodyPr/>
          <a:lstStyle>
            <a:lvl1pPr marL="0" indent="0">
              <a:lnSpc>
                <a:spcPct val="100000"/>
              </a:lnSpc>
              <a:spcBef>
                <a:spcPts val="1400"/>
              </a:spcBef>
              <a:buClr>
                <a:srgbClr val="A4C01F"/>
              </a:buClr>
              <a:buFont typeface="Arial"/>
              <a:buNone/>
              <a:defRPr sz="1100" b="0"/>
            </a:lvl1pPr>
            <a:lvl2pPr>
              <a:buClr>
                <a:srgbClr val="A4C01F"/>
              </a:buClr>
              <a:defRPr sz="1000">
                <a:solidFill>
                  <a:schemeClr val="tx1">
                    <a:lumMod val="65000"/>
                    <a:lumOff val="35000"/>
                  </a:schemeClr>
                </a:solidFill>
              </a:defRPr>
            </a:lvl2pPr>
            <a:lvl3pPr>
              <a:buClr>
                <a:srgbClr val="A4C01F"/>
              </a:buClr>
              <a:defRPr sz="900">
                <a:solidFill>
                  <a:schemeClr val="tx1">
                    <a:lumMod val="65000"/>
                    <a:lumOff val="35000"/>
                  </a:schemeClr>
                </a:solidFill>
              </a:defRPr>
            </a:lvl3pPr>
            <a:lvl4pPr>
              <a:buClr>
                <a:srgbClr val="A4C01F"/>
              </a:buClr>
              <a:defRPr sz="800">
                <a:solidFill>
                  <a:srgbClr val="595959"/>
                </a:solidFill>
              </a:defRPr>
            </a:lvl4pPr>
            <a:lvl5pPr>
              <a:buClr>
                <a:srgbClr val="A4C01F"/>
              </a:buClr>
              <a:defRPr sz="800">
                <a:solidFill>
                  <a:srgbClr val="595959"/>
                </a:solidFill>
              </a:defRPr>
            </a:lvl5pPr>
            <a:lvl6pPr>
              <a:defRPr sz="800">
                <a:solidFill>
                  <a:srgbClr val="595959"/>
                </a:solidFill>
              </a:defRPr>
            </a:lvl6pPr>
            <a:lvl7pPr>
              <a:defRPr sz="800">
                <a:solidFill>
                  <a:srgbClr val="595959"/>
                </a:solidFill>
              </a:defRPr>
            </a:lvl7pPr>
            <a:lvl8pPr>
              <a:defRPr sz="800">
                <a:solidFill>
                  <a:srgbClr val="595959"/>
                </a:solidFill>
              </a:defRPr>
            </a:lvl8pPr>
            <a:lvl9pPr>
              <a:defRPr sz="800">
                <a:solidFill>
                  <a:srgbClr val="595959"/>
                </a:solidFill>
              </a:defRPr>
            </a:lvl9pPr>
          </a:lstStyle>
          <a:p>
            <a:pPr lvl="0"/>
            <a:r>
              <a:rPr lang="en-US" dirty="0" smtClean="0"/>
              <a:t>Click to edit Master text styles</a:t>
            </a:r>
          </a:p>
        </p:txBody>
      </p:sp>
      <p:sp>
        <p:nvSpPr>
          <p:cNvPr id="7" name="Title Placeholder 1"/>
          <p:cNvSpPr>
            <a:spLocks noGrp="1"/>
          </p:cNvSpPr>
          <p:nvPr>
            <p:ph type="title"/>
          </p:nvPr>
        </p:nvSpPr>
        <p:spPr>
          <a:xfrm>
            <a:off x="567870" y="914400"/>
            <a:ext cx="7960038" cy="500017"/>
          </a:xfrm>
          <a:prstGeom prst="rect">
            <a:avLst/>
          </a:prstGeom>
        </p:spPr>
        <p:txBody>
          <a:bodyPr rtlCol="0">
            <a:normAutofit/>
          </a:bodyPr>
          <a:lstStyle/>
          <a:p>
            <a:r>
              <a:rPr lang="en-US" dirty="0" smtClean="0"/>
              <a:t>Click to edit Master title style</a:t>
            </a:r>
            <a:endParaRPr lang="en-US" dirty="0"/>
          </a:p>
        </p:txBody>
      </p:sp>
      <p:sp>
        <p:nvSpPr>
          <p:cNvPr id="5" name="Slide Number Placeholder 8"/>
          <p:cNvSpPr>
            <a:spLocks noGrp="1"/>
          </p:cNvSpPr>
          <p:nvPr>
            <p:ph type="sldNum" sz="quarter" idx="10"/>
          </p:nvPr>
        </p:nvSpPr>
        <p:spPr/>
        <p:txBody>
          <a:bodyPr/>
          <a:lstStyle>
            <a:lvl1pPr>
              <a:defRPr/>
            </a:lvl1pPr>
          </a:lstStyle>
          <a:p>
            <a:fld id="{F1AF401D-BBA3-A64E-B6E1-8BC54CE781A3}" type="slidenum">
              <a:rPr lang="en-US"/>
              <a:pPr/>
              <a:t>‹#›</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dy Copy with Bullets &amp; Subhea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67870" y="1535113"/>
            <a:ext cx="5857412" cy="242887"/>
          </a:xfrm>
        </p:spPr>
        <p:txBody>
          <a:bodyPr anchor="b">
            <a:noAutofit/>
          </a:bodyPr>
          <a:lstStyle>
            <a:lvl1pPr marL="0" indent="0">
              <a:spcBef>
                <a:spcPts val="0"/>
              </a:spcBef>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67870" y="1777999"/>
            <a:ext cx="5857412" cy="3992881"/>
          </a:xfrm>
        </p:spPr>
        <p:txBody>
          <a:bodyPr>
            <a:noAutofit/>
          </a:bodyPr>
          <a:lstStyle>
            <a:lvl1pPr marL="0" indent="0">
              <a:lnSpc>
                <a:spcPct val="110000"/>
              </a:lnSpc>
              <a:spcBef>
                <a:spcPts val="0"/>
              </a:spcBef>
              <a:spcAft>
                <a:spcPts val="1200"/>
              </a:spcAft>
              <a:buNone/>
              <a:defRPr sz="1100" b="0"/>
            </a:lvl1pPr>
            <a:lvl2pPr>
              <a:defRPr sz="1100">
                <a:solidFill>
                  <a:srgbClr val="595959"/>
                </a:solidFill>
              </a:defRPr>
            </a:lvl2pPr>
            <a:lvl3pPr>
              <a:defRPr sz="1100">
                <a:solidFill>
                  <a:srgbClr val="595959"/>
                </a:solidFill>
              </a:defRPr>
            </a:lvl3pPr>
            <a:lvl4pPr>
              <a:defRPr sz="1100">
                <a:solidFill>
                  <a:srgbClr val="595959"/>
                </a:solidFill>
              </a:defRPr>
            </a:lvl4pPr>
            <a:lvl5pPr>
              <a:defRPr sz="1100">
                <a:solidFill>
                  <a:srgbClr val="595959"/>
                </a:solidFill>
              </a:defRPr>
            </a:lvl5pPr>
            <a:lvl6pPr>
              <a:defRPr sz="1100">
                <a:solidFill>
                  <a:srgbClr val="595959"/>
                </a:solidFill>
              </a:defRPr>
            </a:lvl6pPr>
            <a:lvl7pPr>
              <a:defRPr sz="1100">
                <a:solidFill>
                  <a:srgbClr val="595959"/>
                </a:solidFill>
              </a:defRPr>
            </a:lvl7pPr>
            <a:lvl8pPr>
              <a:defRPr sz="1100">
                <a:solidFill>
                  <a:srgbClr val="595959"/>
                </a:solidFill>
              </a:defRPr>
            </a:lvl8pPr>
            <a:lvl9pPr>
              <a:defRPr sz="1100">
                <a:solidFill>
                  <a:srgbClr val="595959"/>
                </a:solidFill>
              </a:defRPr>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Title Placeholder 1"/>
          <p:cNvSpPr>
            <a:spLocks noGrp="1"/>
          </p:cNvSpPr>
          <p:nvPr>
            <p:ph type="title"/>
          </p:nvPr>
        </p:nvSpPr>
        <p:spPr>
          <a:xfrm>
            <a:off x="567870" y="914400"/>
            <a:ext cx="7960038" cy="500017"/>
          </a:xfrm>
          <a:prstGeom prst="rect">
            <a:avLst/>
          </a:prstGeom>
        </p:spPr>
        <p:txBody>
          <a:bodyPr rtlCol="0">
            <a:normAutofit/>
          </a:bodyPr>
          <a:lstStyle/>
          <a:p>
            <a:r>
              <a:rPr lang="en-US" dirty="0" smtClean="0"/>
              <a:t>Click to edit Master title style</a:t>
            </a:r>
            <a:endParaRPr lang="en-US" dirty="0"/>
          </a:p>
        </p:txBody>
      </p:sp>
      <p:sp>
        <p:nvSpPr>
          <p:cNvPr id="5" name="Slide Number Placeholder 8"/>
          <p:cNvSpPr>
            <a:spLocks noGrp="1"/>
          </p:cNvSpPr>
          <p:nvPr>
            <p:ph type="sldNum" sz="quarter" idx="10"/>
          </p:nvPr>
        </p:nvSpPr>
        <p:spPr>
          <a:xfrm>
            <a:off x="6394450" y="6126163"/>
            <a:ext cx="2206625" cy="230187"/>
          </a:xfrm>
        </p:spPr>
        <p:txBody>
          <a:bodyPr/>
          <a:lstStyle>
            <a:lvl1pPr>
              <a:defRPr/>
            </a:lvl1pPr>
          </a:lstStyle>
          <a:p>
            <a:fld id="{D777E987-B2D6-5740-AA41-6690127EED72}" type="slidenum">
              <a:rPr lang="en-US"/>
              <a:pPr/>
              <a:t>‹#›</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Body Copy with Bullet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67870" y="1681787"/>
            <a:ext cx="5867737" cy="4127242"/>
          </a:xfrm>
        </p:spPr>
        <p:txBody>
          <a:bodyPr/>
          <a:lstStyle>
            <a:lvl1pPr marL="0" indent="0">
              <a:lnSpc>
                <a:spcPct val="130000"/>
              </a:lnSpc>
              <a:spcBef>
                <a:spcPts val="0"/>
              </a:spcBef>
              <a:spcAft>
                <a:spcPts val="1600"/>
              </a:spcAft>
              <a:buFont typeface="Arial"/>
              <a:buNone/>
              <a:defRPr sz="1600" b="0"/>
            </a:lvl1pPr>
            <a:lvl2pPr marL="845820" indent="-285750">
              <a:buFont typeface="Arial"/>
              <a:buChar char="•"/>
              <a:defRPr sz="1600">
                <a:solidFill>
                  <a:srgbClr val="595959"/>
                </a:solidFill>
              </a:defRPr>
            </a:lvl2pPr>
            <a:lvl3pPr marL="914400" indent="-68263">
              <a:defRPr sz="1400">
                <a:solidFill>
                  <a:srgbClr val="595959"/>
                </a:solidFill>
              </a:defRPr>
            </a:lvl3pPr>
            <a:lvl4pPr>
              <a:defRPr sz="1600">
                <a:solidFill>
                  <a:srgbClr val="595959"/>
                </a:solidFill>
              </a:defRPr>
            </a:lvl4pPr>
            <a:lvl5pPr>
              <a:defRPr sz="1600">
                <a:solidFill>
                  <a:srgbClr val="595959"/>
                </a:solidFill>
              </a:defRPr>
            </a:lvl5pPr>
            <a:lvl6pPr>
              <a:defRPr sz="1600">
                <a:solidFill>
                  <a:srgbClr val="595959"/>
                </a:solidFill>
              </a:defRPr>
            </a:lvl6pPr>
            <a:lvl7pPr>
              <a:defRPr sz="1600">
                <a:solidFill>
                  <a:srgbClr val="595959"/>
                </a:solidFill>
              </a:defRPr>
            </a:lvl7pPr>
            <a:lvl8pPr>
              <a:defRPr sz="1600">
                <a:solidFill>
                  <a:srgbClr val="595959"/>
                </a:solidFill>
              </a:defRPr>
            </a:lvl8pPr>
            <a:lvl9pPr>
              <a:defRPr sz="1600">
                <a:solidFill>
                  <a:srgbClr val="595959"/>
                </a:solidFill>
              </a:defRPr>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Title Placeholder 1"/>
          <p:cNvSpPr>
            <a:spLocks noGrp="1"/>
          </p:cNvSpPr>
          <p:nvPr>
            <p:ph type="title"/>
          </p:nvPr>
        </p:nvSpPr>
        <p:spPr>
          <a:xfrm>
            <a:off x="567870" y="914400"/>
            <a:ext cx="7960038" cy="500017"/>
          </a:xfrm>
          <a:prstGeom prst="rect">
            <a:avLst/>
          </a:prstGeom>
        </p:spPr>
        <p:txBody>
          <a:bodyPr rtlCol="0">
            <a:normAutofit/>
          </a:bodyPr>
          <a:lstStyle/>
          <a:p>
            <a:r>
              <a:rPr lang="en-US" dirty="0" smtClean="0"/>
              <a:t>Click to edit Master title style</a:t>
            </a:r>
            <a:endParaRPr lang="en-US" dirty="0"/>
          </a:p>
        </p:txBody>
      </p:sp>
      <p:sp>
        <p:nvSpPr>
          <p:cNvPr id="4" name="Footer Placeholder 5"/>
          <p:cNvSpPr>
            <a:spLocks noGrp="1"/>
          </p:cNvSpPr>
          <p:nvPr>
            <p:ph type="ftr" sz="quarter" idx="10"/>
          </p:nvPr>
        </p:nvSpPr>
        <p:spPr/>
        <p:txBody>
          <a:bodyPr/>
          <a:lstStyle>
            <a:lvl1pPr>
              <a:defRPr/>
            </a:lvl1pPr>
          </a:lstStyle>
          <a:p>
            <a:pPr>
              <a:defRPr/>
            </a:pPr>
            <a:endParaRPr lang="en-US"/>
          </a:p>
        </p:txBody>
      </p:sp>
      <p:sp>
        <p:nvSpPr>
          <p:cNvPr id="5" name="Slide Number Placeholder 6"/>
          <p:cNvSpPr>
            <a:spLocks noGrp="1"/>
          </p:cNvSpPr>
          <p:nvPr>
            <p:ph type="sldNum" sz="quarter" idx="11"/>
          </p:nvPr>
        </p:nvSpPr>
        <p:spPr/>
        <p:txBody>
          <a:bodyPr/>
          <a:lstStyle>
            <a:lvl1pPr>
              <a:defRPr/>
            </a:lvl1pPr>
          </a:lstStyle>
          <a:p>
            <a:fld id="{8D24CCF5-6375-274C-891E-7446F318CAAD}"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ld Title with Bullet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67870" y="1681787"/>
            <a:ext cx="5867737" cy="4127242"/>
          </a:xfrm>
        </p:spPr>
        <p:txBody>
          <a:bodyPr/>
          <a:lstStyle>
            <a:lvl1pPr marL="0" indent="0">
              <a:lnSpc>
                <a:spcPct val="130000"/>
              </a:lnSpc>
              <a:spcBef>
                <a:spcPts val="0"/>
              </a:spcBef>
              <a:spcAft>
                <a:spcPts val="1600"/>
              </a:spcAft>
              <a:buFont typeface="Arial"/>
              <a:buNone/>
              <a:defRPr sz="1600" b="0"/>
            </a:lvl1pPr>
            <a:lvl2pPr marL="845820" indent="-285750">
              <a:buFont typeface="Arial"/>
              <a:buChar cha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600">
                <a:solidFill>
                  <a:srgbClr val="595959"/>
                </a:solidFill>
              </a:defRPr>
            </a:lvl6pPr>
            <a:lvl7pPr>
              <a:defRPr sz="1600">
                <a:solidFill>
                  <a:srgbClr val="595959"/>
                </a:solidFill>
              </a:defRPr>
            </a:lvl7pPr>
            <a:lvl8pPr>
              <a:defRPr sz="1600">
                <a:solidFill>
                  <a:srgbClr val="595959"/>
                </a:solidFill>
              </a:defRPr>
            </a:lvl8pPr>
            <a:lvl9pPr>
              <a:defRPr sz="1600">
                <a:solidFill>
                  <a:srgbClr val="595959"/>
                </a:solidFill>
              </a:defRPr>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Title Placeholder 1"/>
          <p:cNvSpPr>
            <a:spLocks noGrp="1"/>
          </p:cNvSpPr>
          <p:nvPr>
            <p:ph type="title"/>
          </p:nvPr>
        </p:nvSpPr>
        <p:spPr>
          <a:xfrm>
            <a:off x="567870" y="914400"/>
            <a:ext cx="7960038" cy="500017"/>
          </a:xfrm>
          <a:prstGeom prst="rect">
            <a:avLst/>
          </a:prstGeom>
        </p:spPr>
        <p:txBody>
          <a:bodyPr rtlCol="0">
            <a:normAutofit/>
          </a:bodyPr>
          <a:lstStyle>
            <a:lvl1pPr>
              <a:defRPr sz="2000" b="1"/>
            </a:lvl1pPr>
          </a:lstStyle>
          <a:p>
            <a:r>
              <a:rPr lang="en-US" dirty="0" smtClean="0"/>
              <a:t>Click to edit Master title style</a:t>
            </a:r>
            <a:endParaRPr lang="en-US" dirty="0"/>
          </a:p>
        </p:txBody>
      </p:sp>
      <p:sp>
        <p:nvSpPr>
          <p:cNvPr id="4" name="Footer Placeholder 5"/>
          <p:cNvSpPr>
            <a:spLocks noGrp="1"/>
          </p:cNvSpPr>
          <p:nvPr>
            <p:ph type="ftr" sz="quarter" idx="10"/>
          </p:nvPr>
        </p:nvSpPr>
        <p:spPr/>
        <p:txBody>
          <a:bodyPr/>
          <a:lstStyle>
            <a:lvl1pPr>
              <a:defRPr/>
            </a:lvl1pPr>
          </a:lstStyle>
          <a:p>
            <a:pPr>
              <a:defRPr/>
            </a:pPr>
            <a:endParaRPr lang="en-US"/>
          </a:p>
        </p:txBody>
      </p:sp>
      <p:sp>
        <p:nvSpPr>
          <p:cNvPr id="5" name="Slide Number Placeholder 6"/>
          <p:cNvSpPr>
            <a:spLocks noGrp="1"/>
          </p:cNvSpPr>
          <p:nvPr>
            <p:ph type="sldNum" sz="quarter" idx="11"/>
          </p:nvPr>
        </p:nvSpPr>
        <p:spPr/>
        <p:txBody>
          <a:bodyPr/>
          <a:lstStyle>
            <a:lvl1pPr>
              <a:defRPr/>
            </a:lvl1pPr>
          </a:lstStyle>
          <a:p>
            <a:fld id="{0C3A7AE3-BDF6-F949-9309-9D89D9E4FBAE}"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Body Copy with Subhead">
    <p:spTree>
      <p:nvGrpSpPr>
        <p:cNvPr id="1" name=""/>
        <p:cNvGrpSpPr/>
        <p:nvPr/>
      </p:nvGrpSpPr>
      <p:grpSpPr>
        <a:xfrm>
          <a:off x="0" y="0"/>
          <a:ext cx="0" cy="0"/>
          <a:chOff x="0" y="0"/>
          <a:chExt cx="0" cy="0"/>
        </a:xfrm>
      </p:grpSpPr>
      <p:sp>
        <p:nvSpPr>
          <p:cNvPr id="6" name="Text Placeholder 2"/>
          <p:cNvSpPr>
            <a:spLocks noGrp="1"/>
          </p:cNvSpPr>
          <p:nvPr>
            <p:ph idx="1"/>
          </p:nvPr>
        </p:nvSpPr>
        <p:spPr>
          <a:xfrm>
            <a:off x="567870" y="1822450"/>
            <a:ext cx="3837026" cy="3907605"/>
          </a:xfrm>
          <a:prstGeom prst="rect">
            <a:avLst/>
          </a:prstGeom>
        </p:spPr>
        <p:txBody>
          <a:bodyPr rtlCol="0"/>
          <a:lstStyle>
            <a:lvl1pPr marL="0" indent="0">
              <a:buNone/>
              <a:defRPr baseline="0"/>
            </a:lvl1pPr>
          </a:lstStyle>
          <a:p>
            <a:pPr lvl="0"/>
            <a:r>
              <a:rPr lang="en-US" smtClean="0"/>
              <a:t>Click to edit Master text styles</a:t>
            </a:r>
          </a:p>
        </p:txBody>
      </p:sp>
      <p:sp>
        <p:nvSpPr>
          <p:cNvPr id="10" name="Text Placeholder 2"/>
          <p:cNvSpPr>
            <a:spLocks noGrp="1"/>
          </p:cNvSpPr>
          <p:nvPr>
            <p:ph idx="13"/>
          </p:nvPr>
        </p:nvSpPr>
        <p:spPr>
          <a:xfrm>
            <a:off x="4763626" y="1822450"/>
            <a:ext cx="3837026" cy="3907605"/>
          </a:xfrm>
          <a:prstGeom prst="rect">
            <a:avLst/>
          </a:prstGeom>
        </p:spPr>
        <p:txBody>
          <a:bodyPr rtlCol="0"/>
          <a:lstStyle>
            <a:lvl1pPr marL="0" indent="0">
              <a:buNone/>
              <a:defRPr baseline="0"/>
            </a:lvl1pPr>
          </a:lstStyle>
          <a:p>
            <a:pPr lvl="0"/>
            <a:r>
              <a:rPr lang="en-US" smtClean="0"/>
              <a:t>Click to edit Master text styles</a:t>
            </a:r>
          </a:p>
        </p:txBody>
      </p:sp>
      <p:sp>
        <p:nvSpPr>
          <p:cNvPr id="8" name="Text Placeholder 2"/>
          <p:cNvSpPr>
            <a:spLocks noGrp="1"/>
          </p:cNvSpPr>
          <p:nvPr>
            <p:ph type="body" idx="14"/>
          </p:nvPr>
        </p:nvSpPr>
        <p:spPr>
          <a:xfrm>
            <a:off x="567870" y="1535113"/>
            <a:ext cx="5857412" cy="242887"/>
          </a:xfrm>
        </p:spPr>
        <p:txBody>
          <a:bodyPr anchor="b">
            <a:noAutofit/>
          </a:bodyPr>
          <a:lstStyle>
            <a:lvl1pPr marL="0" indent="0">
              <a:spcBef>
                <a:spcPts val="0"/>
              </a:spcBef>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Title Placeholder 1"/>
          <p:cNvSpPr>
            <a:spLocks noGrp="1"/>
          </p:cNvSpPr>
          <p:nvPr>
            <p:ph type="title"/>
          </p:nvPr>
        </p:nvSpPr>
        <p:spPr>
          <a:xfrm>
            <a:off x="567870" y="914400"/>
            <a:ext cx="7960038" cy="500017"/>
          </a:xfrm>
          <a:prstGeom prst="rect">
            <a:avLst/>
          </a:prstGeom>
        </p:spPr>
        <p:txBody>
          <a:bodyPr rtlCol="0">
            <a:normAutofit/>
          </a:bodyPr>
          <a:lstStyle/>
          <a:p>
            <a:r>
              <a:rPr lang="en-US" dirty="0" smtClean="0"/>
              <a:t>Click to edit Master title style</a:t>
            </a:r>
            <a:endParaRPr lang="en-US" dirty="0"/>
          </a:p>
        </p:txBody>
      </p:sp>
      <p:sp>
        <p:nvSpPr>
          <p:cNvPr id="7" name="Footer Placeholder 3"/>
          <p:cNvSpPr>
            <a:spLocks noGrp="1"/>
          </p:cNvSpPr>
          <p:nvPr>
            <p:ph type="ftr" sz="quarter" idx="15"/>
          </p:nvPr>
        </p:nvSpPr>
        <p:spPr/>
        <p:txBody>
          <a:bodyPr/>
          <a:lstStyle>
            <a:lvl1pPr>
              <a:defRPr/>
            </a:lvl1pPr>
          </a:lstStyle>
          <a:p>
            <a:pPr>
              <a:defRPr/>
            </a:pPr>
            <a:endParaRPr lang="en-US"/>
          </a:p>
        </p:txBody>
      </p:sp>
      <p:sp>
        <p:nvSpPr>
          <p:cNvPr id="11" name="Slide Number Placeholder 4"/>
          <p:cNvSpPr>
            <a:spLocks noGrp="1"/>
          </p:cNvSpPr>
          <p:nvPr>
            <p:ph type="sldNum" sz="quarter" idx="16"/>
          </p:nvPr>
        </p:nvSpPr>
        <p:spPr/>
        <p:txBody>
          <a:bodyPr/>
          <a:lstStyle>
            <a:lvl1pPr>
              <a:defRPr/>
            </a:lvl1pPr>
          </a:lstStyle>
          <a:p>
            <a:fld id="{616067CB-2279-D744-8C5C-C7043881CE63}"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Bullets with Subhead">
    <p:spTree>
      <p:nvGrpSpPr>
        <p:cNvPr id="1" name=""/>
        <p:cNvGrpSpPr/>
        <p:nvPr/>
      </p:nvGrpSpPr>
      <p:grpSpPr>
        <a:xfrm>
          <a:off x="0" y="0"/>
          <a:ext cx="0" cy="0"/>
          <a:chOff x="0" y="0"/>
          <a:chExt cx="0" cy="0"/>
        </a:xfrm>
      </p:grpSpPr>
      <p:sp>
        <p:nvSpPr>
          <p:cNvPr id="6" name="Text Placeholder 2"/>
          <p:cNvSpPr>
            <a:spLocks noGrp="1"/>
          </p:cNvSpPr>
          <p:nvPr>
            <p:ph idx="1"/>
          </p:nvPr>
        </p:nvSpPr>
        <p:spPr>
          <a:xfrm>
            <a:off x="567870" y="1822450"/>
            <a:ext cx="3837026" cy="3907605"/>
          </a:xfrm>
          <a:prstGeom prst="rect">
            <a:avLst/>
          </a:prstGeom>
        </p:spPr>
        <p:txBody>
          <a:bodyPr rtlCol="0"/>
          <a:lstStyle>
            <a:lvl1pPr marL="171450" indent="-171450">
              <a:buFont typeface="Arial"/>
              <a:buChar char="•"/>
              <a:defRPr baseline="0"/>
            </a:lvl1pPr>
            <a:lvl2pPr marL="514350" indent="-171450">
              <a:buFont typeface="Arial"/>
              <a:buChar cha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 name="Text Placeholder 2"/>
          <p:cNvSpPr>
            <a:spLocks noGrp="1"/>
          </p:cNvSpPr>
          <p:nvPr>
            <p:ph idx="13"/>
          </p:nvPr>
        </p:nvSpPr>
        <p:spPr>
          <a:xfrm>
            <a:off x="4763626" y="1822450"/>
            <a:ext cx="3837026" cy="3907605"/>
          </a:xfrm>
          <a:prstGeom prst="rect">
            <a:avLst/>
          </a:prstGeom>
        </p:spPr>
        <p:txBody>
          <a:bodyPr rtlCol="0"/>
          <a:lstStyle>
            <a:lvl1pPr marL="171450" indent="-171450">
              <a:buFont typeface="Arial"/>
              <a:buChar char="•"/>
              <a:defRPr baseline="0"/>
            </a:lvl1pPr>
            <a:lvl2pPr marL="514350" indent="-171450">
              <a:buFont typeface="Arial"/>
              <a:buChar cha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2"/>
          <p:cNvSpPr>
            <a:spLocks noGrp="1"/>
          </p:cNvSpPr>
          <p:nvPr>
            <p:ph type="body" idx="14"/>
          </p:nvPr>
        </p:nvSpPr>
        <p:spPr>
          <a:xfrm>
            <a:off x="567870" y="1535113"/>
            <a:ext cx="5857412" cy="242887"/>
          </a:xfrm>
        </p:spPr>
        <p:txBody>
          <a:bodyPr anchor="b">
            <a:noAutofit/>
          </a:bodyPr>
          <a:lstStyle>
            <a:lvl1pPr marL="0" indent="0">
              <a:spcBef>
                <a:spcPts val="0"/>
              </a:spcBef>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Title Placeholder 1"/>
          <p:cNvSpPr>
            <a:spLocks noGrp="1"/>
          </p:cNvSpPr>
          <p:nvPr>
            <p:ph type="title"/>
          </p:nvPr>
        </p:nvSpPr>
        <p:spPr>
          <a:xfrm>
            <a:off x="567870" y="914400"/>
            <a:ext cx="7960038" cy="500017"/>
          </a:xfrm>
          <a:prstGeom prst="rect">
            <a:avLst/>
          </a:prstGeom>
        </p:spPr>
        <p:txBody>
          <a:bodyPr rtlCol="0">
            <a:normAutofit/>
          </a:bodyPr>
          <a:lstStyle/>
          <a:p>
            <a:r>
              <a:rPr lang="en-US" dirty="0" smtClean="0"/>
              <a:t>Click to edit Master title style</a:t>
            </a:r>
            <a:endParaRPr lang="en-US" dirty="0"/>
          </a:p>
        </p:txBody>
      </p:sp>
      <p:sp>
        <p:nvSpPr>
          <p:cNvPr id="7" name="Footer Placeholder 3"/>
          <p:cNvSpPr>
            <a:spLocks noGrp="1"/>
          </p:cNvSpPr>
          <p:nvPr>
            <p:ph type="ftr" sz="quarter" idx="15"/>
          </p:nvPr>
        </p:nvSpPr>
        <p:spPr/>
        <p:txBody>
          <a:bodyPr/>
          <a:lstStyle>
            <a:lvl1pPr>
              <a:defRPr/>
            </a:lvl1pPr>
          </a:lstStyle>
          <a:p>
            <a:pPr>
              <a:defRPr/>
            </a:pPr>
            <a:endParaRPr lang="en-US"/>
          </a:p>
        </p:txBody>
      </p:sp>
      <p:sp>
        <p:nvSpPr>
          <p:cNvPr id="11" name="Slide Number Placeholder 4"/>
          <p:cNvSpPr>
            <a:spLocks noGrp="1"/>
          </p:cNvSpPr>
          <p:nvPr>
            <p:ph type="sldNum" sz="quarter" idx="16"/>
          </p:nvPr>
        </p:nvSpPr>
        <p:spPr/>
        <p:txBody>
          <a:bodyPr/>
          <a:lstStyle>
            <a:lvl1pPr>
              <a:defRPr/>
            </a:lvl1pPr>
          </a:lstStyle>
          <a:p>
            <a:fld id="{8102C3D9-222A-F34B-A4EB-EB41E2117C10}"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dy Copy with Pictur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67870" y="1798320"/>
            <a:ext cx="4470687" cy="3993548"/>
          </a:xfrm>
        </p:spPr>
        <p:txBody>
          <a:bodyPr/>
          <a:lstStyle>
            <a:lvl1pPr marL="0" indent="0">
              <a:lnSpc>
                <a:spcPct val="110000"/>
              </a:lnSpc>
              <a:spcBef>
                <a:spcPts val="0"/>
              </a:spcBef>
              <a:spcAft>
                <a:spcPts val="1100"/>
              </a:spcAft>
              <a:buNone/>
              <a:defRPr sz="1100" b="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4" name="Text Placeholder 3"/>
          <p:cNvSpPr>
            <a:spLocks noGrp="1"/>
          </p:cNvSpPr>
          <p:nvPr>
            <p:ph type="body" sz="half" idx="2"/>
          </p:nvPr>
        </p:nvSpPr>
        <p:spPr>
          <a:xfrm>
            <a:off x="567870" y="1551633"/>
            <a:ext cx="4470687" cy="246687"/>
          </a:xfrm>
        </p:spPr>
        <p:txBody>
          <a:bodyPr>
            <a:noAutofit/>
          </a:bodyPr>
          <a:lstStyle>
            <a:lvl1pPr marL="0" indent="0">
              <a:buNone/>
              <a:defRPr sz="12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Picture Placeholder 10"/>
          <p:cNvSpPr>
            <a:spLocks noGrp="1"/>
          </p:cNvSpPr>
          <p:nvPr>
            <p:ph type="pic" sz="quarter" idx="13"/>
          </p:nvPr>
        </p:nvSpPr>
        <p:spPr>
          <a:xfrm>
            <a:off x="5323839" y="1681788"/>
            <a:ext cx="3245485" cy="3621732"/>
          </a:xfrm>
        </p:spPr>
        <p:txBody>
          <a:bodyPr rtlCol="0"/>
          <a:lstStyle/>
          <a:p>
            <a:pPr lvl="0"/>
            <a:r>
              <a:rPr lang="en-US" noProof="0" smtClean="0"/>
              <a:t>Drag picture to placeholder or click icon to add</a:t>
            </a:r>
            <a:endParaRPr lang="en-US" noProof="0"/>
          </a:p>
        </p:txBody>
      </p:sp>
      <p:sp>
        <p:nvSpPr>
          <p:cNvPr id="8" name="Title Placeholder 1"/>
          <p:cNvSpPr>
            <a:spLocks noGrp="1"/>
          </p:cNvSpPr>
          <p:nvPr>
            <p:ph type="title"/>
          </p:nvPr>
        </p:nvSpPr>
        <p:spPr>
          <a:xfrm>
            <a:off x="567870" y="914400"/>
            <a:ext cx="7960038" cy="500017"/>
          </a:xfrm>
          <a:prstGeom prst="rect">
            <a:avLst/>
          </a:prstGeom>
        </p:spPr>
        <p:txBody>
          <a:bodyPr rtlCol="0">
            <a:normAutofit/>
          </a:bodyPr>
          <a:lstStyle/>
          <a:p>
            <a:r>
              <a:rPr lang="en-US" dirty="0" smtClean="0"/>
              <a:t>Click to edit Master title style</a:t>
            </a:r>
            <a:endParaRPr lang="en-US" dirty="0"/>
          </a:p>
        </p:txBody>
      </p:sp>
      <p:sp>
        <p:nvSpPr>
          <p:cNvPr id="6" name="Footer Placeholder 5"/>
          <p:cNvSpPr>
            <a:spLocks noGrp="1"/>
          </p:cNvSpPr>
          <p:nvPr>
            <p:ph type="ftr" sz="quarter" idx="14"/>
          </p:nvPr>
        </p:nvSpPr>
        <p:spPr/>
        <p:txBody>
          <a:bodyPr/>
          <a:lstStyle>
            <a:lvl1pPr>
              <a:defRPr/>
            </a:lvl1pPr>
          </a:lstStyle>
          <a:p>
            <a:pPr>
              <a:defRPr/>
            </a:pPr>
            <a:endParaRPr lang="en-US"/>
          </a:p>
        </p:txBody>
      </p:sp>
      <p:sp>
        <p:nvSpPr>
          <p:cNvPr id="7" name="Slide Number Placeholder 6"/>
          <p:cNvSpPr>
            <a:spLocks noGrp="1"/>
          </p:cNvSpPr>
          <p:nvPr>
            <p:ph type="sldNum" sz="quarter" idx="15"/>
          </p:nvPr>
        </p:nvSpPr>
        <p:spPr/>
        <p:txBody>
          <a:bodyPr/>
          <a:lstStyle>
            <a:lvl1pPr>
              <a:defRPr/>
            </a:lvl1pPr>
          </a:lstStyle>
          <a:p>
            <a:fld id="{1B77B207-346C-D54D-9C30-6FAA22C0938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3299" y="4800600"/>
            <a:ext cx="5486400" cy="566738"/>
          </a:xfrm>
        </p:spPr>
        <p:txBody>
          <a:bodyPr>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553298" y="927100"/>
            <a:ext cx="8047353" cy="380047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endParaRPr lang="en-US" noProof="0" dirty="0"/>
          </a:p>
        </p:txBody>
      </p:sp>
      <p:sp>
        <p:nvSpPr>
          <p:cNvPr id="4" name="Text Placeholder 3"/>
          <p:cNvSpPr>
            <a:spLocks noGrp="1"/>
          </p:cNvSpPr>
          <p:nvPr>
            <p:ph type="body" sz="half" idx="2"/>
          </p:nvPr>
        </p:nvSpPr>
        <p:spPr>
          <a:xfrm>
            <a:off x="553299" y="5367338"/>
            <a:ext cx="5486400" cy="444182"/>
          </a:xfrm>
        </p:spPr>
        <p:txBody>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Footer Placeholder 5"/>
          <p:cNvSpPr>
            <a:spLocks noGrp="1"/>
          </p:cNvSpPr>
          <p:nvPr>
            <p:ph type="ftr" sz="quarter" idx="10"/>
          </p:nvPr>
        </p:nvSpPr>
        <p:spPr/>
        <p:txBody>
          <a:bodyPr/>
          <a:lstStyle>
            <a:lvl1pPr>
              <a:defRPr/>
            </a:lvl1pPr>
          </a:lstStyle>
          <a:p>
            <a:pPr>
              <a:defRPr/>
            </a:pPr>
            <a:endParaRPr lang="en-US"/>
          </a:p>
        </p:txBody>
      </p:sp>
      <p:sp>
        <p:nvSpPr>
          <p:cNvPr id="6" name="Slide Number Placeholder 6"/>
          <p:cNvSpPr>
            <a:spLocks noGrp="1"/>
          </p:cNvSpPr>
          <p:nvPr>
            <p:ph type="sldNum" sz="quarter" idx="11"/>
          </p:nvPr>
        </p:nvSpPr>
        <p:spPr/>
        <p:txBody>
          <a:bodyPr/>
          <a:lstStyle>
            <a:lvl1pPr>
              <a:defRPr/>
            </a:lvl1pPr>
          </a:lstStyle>
          <a:p>
            <a:fld id="{ED16A3D8-C2E0-2045-8A9F-FAD09E0448BB}"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53298" y="927100"/>
            <a:ext cx="8047353" cy="46101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endParaRPr lang="en-US" noProof="0" dirty="0"/>
          </a:p>
        </p:txBody>
      </p:sp>
      <p:sp>
        <p:nvSpPr>
          <p:cNvPr id="4" name="Footer Placeholder 5"/>
          <p:cNvSpPr>
            <a:spLocks noGrp="1"/>
          </p:cNvSpPr>
          <p:nvPr>
            <p:ph type="ftr" sz="quarter" idx="10"/>
          </p:nvPr>
        </p:nvSpPr>
        <p:spPr/>
        <p:txBody>
          <a:bodyPr/>
          <a:lstStyle>
            <a:lvl1pPr>
              <a:defRPr/>
            </a:lvl1pPr>
          </a:lstStyle>
          <a:p>
            <a:pPr>
              <a:defRPr/>
            </a:pPr>
            <a:endParaRPr lang="en-US"/>
          </a:p>
        </p:txBody>
      </p:sp>
      <p:sp>
        <p:nvSpPr>
          <p:cNvPr id="5" name="Slide Number Placeholder 6"/>
          <p:cNvSpPr>
            <a:spLocks noGrp="1"/>
          </p:cNvSpPr>
          <p:nvPr>
            <p:ph type="sldNum" sz="quarter" idx="11"/>
          </p:nvPr>
        </p:nvSpPr>
        <p:spPr/>
        <p:txBody>
          <a:bodyPr/>
          <a:lstStyle>
            <a:lvl1pPr>
              <a:defRPr/>
            </a:lvl1pPr>
          </a:lstStyle>
          <a:p>
            <a:fld id="{6535DB64-B661-3446-9782-5B61BDC7A6D8}"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Footer Placeholder 2"/>
          <p:cNvSpPr>
            <a:spLocks noGrp="1"/>
          </p:cNvSpPr>
          <p:nvPr>
            <p:ph type="ftr" sz="quarter" idx="10"/>
          </p:nvPr>
        </p:nvSpPr>
        <p:spPr/>
        <p:txBody>
          <a:bodyPr/>
          <a:lstStyle>
            <a:lvl1pPr>
              <a:defRPr/>
            </a:lvl1pPr>
          </a:lstStyle>
          <a:p>
            <a:pPr>
              <a:defRPr/>
            </a:pPr>
            <a:endParaRPr lang="en-US"/>
          </a:p>
        </p:txBody>
      </p:sp>
      <p:sp>
        <p:nvSpPr>
          <p:cNvPr id="3" name="Slide Number Placeholder 3"/>
          <p:cNvSpPr>
            <a:spLocks noGrp="1"/>
          </p:cNvSpPr>
          <p:nvPr>
            <p:ph type="sldNum" sz="quarter" idx="11"/>
          </p:nvPr>
        </p:nvSpPr>
        <p:spPr/>
        <p:txBody>
          <a:bodyPr/>
          <a:lstStyle>
            <a:lvl1pPr>
              <a:defRPr/>
            </a:lvl1pPr>
          </a:lstStyle>
          <a:p>
            <a:fld id="{40B6EAEC-ECD7-A94C-9446-09873734E2C4}"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Main Body Copy No Bullet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567870" y="914400"/>
            <a:ext cx="7960038" cy="500017"/>
          </a:xfrm>
          <a:prstGeom prst="rect">
            <a:avLst/>
          </a:prstGeom>
        </p:spPr>
        <p:txBody>
          <a:bodyPr rtlCol="0">
            <a:normAutofit/>
          </a:bodyPr>
          <a:lstStyle/>
          <a:p>
            <a:r>
              <a:rPr lang="en-US" dirty="0" smtClean="0"/>
              <a:t>Click to edit Master title style</a:t>
            </a:r>
            <a:endParaRPr lang="en-US" dirty="0"/>
          </a:p>
        </p:txBody>
      </p:sp>
      <p:sp>
        <p:nvSpPr>
          <p:cNvPr id="11" name="Text Placeholder 2"/>
          <p:cNvSpPr>
            <a:spLocks noGrp="1"/>
          </p:cNvSpPr>
          <p:nvPr>
            <p:ph idx="1"/>
          </p:nvPr>
        </p:nvSpPr>
        <p:spPr>
          <a:xfrm>
            <a:off x="567870" y="1600200"/>
            <a:ext cx="5826438" cy="4129855"/>
          </a:xfrm>
          <a:prstGeom prst="rect">
            <a:avLst/>
          </a:prstGeom>
        </p:spPr>
        <p:txBody>
          <a:bodyPr rtlCol="0"/>
          <a:lstStyle>
            <a:lvl1pPr marL="0" indent="0">
              <a:buNone/>
              <a:defRPr/>
            </a:lvl1pPr>
            <a:lvl2pPr marL="342900" indent="0">
              <a:buNone/>
              <a:defRPr/>
            </a:lvl2pPr>
            <a:lvl3pPr marL="742950" indent="0">
              <a:buNone/>
              <a:defRPr/>
            </a:lvl3pPr>
            <a:lvl9pPr>
              <a:defRPr sz="800"/>
            </a:lvl9pPr>
          </a:lstStyle>
          <a:p>
            <a:pPr lvl="0"/>
            <a:r>
              <a:rPr lang="en-US" dirty="0" smtClean="0"/>
              <a:t>Click to edit Master text styles</a:t>
            </a:r>
          </a:p>
        </p:txBody>
      </p:sp>
      <p:sp>
        <p:nvSpPr>
          <p:cNvPr id="4" name="Slide Number Placeholder 8"/>
          <p:cNvSpPr>
            <a:spLocks noGrp="1"/>
          </p:cNvSpPr>
          <p:nvPr>
            <p:ph type="sldNum" sz="quarter" idx="10"/>
          </p:nvPr>
        </p:nvSpPr>
        <p:spPr/>
        <p:txBody>
          <a:bodyPr/>
          <a:lstStyle>
            <a:lvl1pPr>
              <a:defRPr/>
            </a:lvl1pPr>
          </a:lstStyle>
          <a:p>
            <a:fld id="{98DCACA4-0F84-6847-8777-2F812278BDE7}" type="slidenum">
              <a:rPr lang="en-US"/>
              <a:pPr/>
              <a:t>‹#›</a:t>
            </a:fld>
            <a:endParaRPr lang="en-US"/>
          </a:p>
        </p:txBody>
      </p:sp>
      <p:sp>
        <p:nvSpPr>
          <p:cNvPr id="5" name="Footer Placeholder 5"/>
          <p:cNvSpPr>
            <a:spLocks noGrp="1"/>
          </p:cNvSpPr>
          <p:nvPr>
            <p:ph type="ftr" sz="quarter" idx="11"/>
          </p:nvPr>
        </p:nvSpPr>
        <p:spPr/>
        <p:txBody>
          <a:bodyPr/>
          <a:lstStyle>
            <a:lvl1pPr>
              <a:defRPr/>
            </a:lvl1pPr>
          </a:lstStyle>
          <a:p>
            <a:pP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7"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68325" y="914400"/>
            <a:ext cx="7959725" cy="50006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a:t>Click to edit Master title style</a:t>
            </a:r>
          </a:p>
        </p:txBody>
      </p:sp>
      <p:sp>
        <p:nvSpPr>
          <p:cNvPr id="3" name="Text Placeholder 2"/>
          <p:cNvSpPr>
            <a:spLocks noGrp="1"/>
          </p:cNvSpPr>
          <p:nvPr>
            <p:ph type="body" idx="1"/>
          </p:nvPr>
        </p:nvSpPr>
        <p:spPr>
          <a:xfrm>
            <a:off x="568325" y="1600200"/>
            <a:ext cx="5826125" cy="4129088"/>
          </a:xfrm>
          <a:prstGeom prst="rect">
            <a:avLst/>
          </a:prstGeom>
        </p:spPr>
        <p:txBody>
          <a:bodyPr vert="horz" wrap="square" lIns="0" tIns="0" rIns="0" bIns="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2"/>
            <a:endParaRPr lang="en-US"/>
          </a:p>
          <a:p>
            <a:pPr lvl="4"/>
            <a:endParaRPr lang="en-US"/>
          </a:p>
        </p:txBody>
      </p:sp>
      <p:sp>
        <p:nvSpPr>
          <p:cNvPr id="4" name="Date Placeholder 3"/>
          <p:cNvSpPr>
            <a:spLocks noGrp="1"/>
          </p:cNvSpPr>
          <p:nvPr>
            <p:ph type="dt" sz="half" idx="2"/>
          </p:nvPr>
        </p:nvSpPr>
        <p:spPr>
          <a:xfrm>
            <a:off x="8064500" y="527050"/>
            <a:ext cx="463550" cy="198438"/>
          </a:xfrm>
          <a:prstGeom prst="rect">
            <a:avLst/>
          </a:prstGeom>
        </p:spPr>
        <p:txBody>
          <a:bodyPr vert="horz" lIns="0" tIns="0" rIns="0" bIns="0" rtlCol="0" anchor="t" anchorCtr="0"/>
          <a:lstStyle>
            <a:lvl1pPr algn="r" fontAlgn="auto">
              <a:spcBef>
                <a:spcPts val="0"/>
              </a:spcBef>
              <a:spcAft>
                <a:spcPts val="0"/>
              </a:spcAft>
              <a:defRPr sz="800" dirty="0">
                <a:solidFill>
                  <a:schemeClr val="accent2"/>
                </a:solidFill>
                <a:latin typeface="+mn-lt"/>
                <a:ea typeface="+mn-ea"/>
                <a:cs typeface="+mn-cs"/>
              </a:defRPr>
            </a:lvl1pPr>
          </a:lstStyle>
          <a:p>
            <a:pPr>
              <a:defRPr/>
            </a:pPr>
            <a:endParaRPr lang="en-US"/>
          </a:p>
        </p:txBody>
      </p:sp>
      <p:sp>
        <p:nvSpPr>
          <p:cNvPr id="5" name="Footer Placeholder 4"/>
          <p:cNvSpPr>
            <a:spLocks noGrp="1"/>
          </p:cNvSpPr>
          <p:nvPr>
            <p:ph type="ftr" sz="quarter" idx="3"/>
          </p:nvPr>
        </p:nvSpPr>
        <p:spPr>
          <a:xfrm>
            <a:off x="5673725" y="92075"/>
            <a:ext cx="2927350" cy="290513"/>
          </a:xfrm>
          <a:prstGeom prst="rect">
            <a:avLst/>
          </a:prstGeom>
        </p:spPr>
        <p:txBody>
          <a:bodyPr vert="horz" lIns="0" tIns="0" rIns="0" bIns="0" rtlCol="0" anchor="b" anchorCtr="0"/>
          <a:lstStyle>
            <a:lvl1pPr algn="r" fontAlgn="auto">
              <a:spcBef>
                <a:spcPts val="0"/>
              </a:spcBef>
              <a:spcAft>
                <a:spcPts val="0"/>
              </a:spcAft>
              <a:defRPr sz="900" dirty="0">
                <a:solidFill>
                  <a:schemeClr val="accent1"/>
                </a:solidFill>
                <a:latin typeface="Arial"/>
                <a:ea typeface="+mn-ea"/>
                <a:cs typeface="Arial"/>
              </a:defRPr>
            </a:lvl1pPr>
          </a:lstStyle>
          <a:p>
            <a:pPr>
              <a:defRPr/>
            </a:pPr>
            <a:endParaRPr lang="en-US"/>
          </a:p>
        </p:txBody>
      </p:sp>
      <p:sp>
        <p:nvSpPr>
          <p:cNvPr id="6" name="Slide Number Placeholder 5"/>
          <p:cNvSpPr>
            <a:spLocks noGrp="1"/>
          </p:cNvSpPr>
          <p:nvPr>
            <p:ph type="sldNum" sz="quarter" idx="4"/>
          </p:nvPr>
        </p:nvSpPr>
        <p:spPr>
          <a:xfrm>
            <a:off x="6467475" y="6126163"/>
            <a:ext cx="2133600" cy="230187"/>
          </a:xfrm>
          <a:prstGeom prst="rect">
            <a:avLst/>
          </a:prstGeom>
        </p:spPr>
        <p:txBody>
          <a:bodyPr vert="horz" wrap="square" lIns="91440" tIns="0" rIns="0" bIns="0" numCol="1" anchor="b" anchorCtr="0" compatLnSpc="1">
            <a:prstTxWarp prst="textNoShape">
              <a:avLst/>
            </a:prstTxWarp>
          </a:bodyPr>
          <a:lstStyle>
            <a:lvl1pPr algn="r">
              <a:defRPr sz="800">
                <a:solidFill>
                  <a:srgbClr val="9E9E9F"/>
                </a:solidFill>
              </a:defRPr>
            </a:lvl1pPr>
          </a:lstStyle>
          <a:p>
            <a:fld id="{79D69A1E-A89C-A04F-8097-2A7AFB5A248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60" r:id="rId15"/>
  </p:sldLayoutIdLst>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hf sldNum="0" hdr="0" ftr="0" dt="0"/>
  <p:txStyles>
    <p:titleStyle>
      <a:lvl1pPr algn="l" defTabSz="457200" rtl="0" fontAlgn="base">
        <a:spcBef>
          <a:spcPct val="0"/>
        </a:spcBef>
        <a:spcAft>
          <a:spcPct val="0"/>
        </a:spcAft>
        <a:defRPr sz="2400" kern="1200">
          <a:solidFill>
            <a:schemeClr val="tx1"/>
          </a:solidFill>
          <a:latin typeface="Arial"/>
          <a:ea typeface="ＭＳ Ｐゴシック" charset="-128"/>
          <a:cs typeface="Arial"/>
        </a:defRPr>
      </a:lvl1pPr>
      <a:lvl2pPr algn="l" defTabSz="457200" rtl="0" fontAlgn="base">
        <a:spcBef>
          <a:spcPct val="0"/>
        </a:spcBef>
        <a:spcAft>
          <a:spcPct val="0"/>
        </a:spcAft>
        <a:defRPr sz="2400">
          <a:solidFill>
            <a:schemeClr val="tx1"/>
          </a:solidFill>
          <a:latin typeface="Arial" charset="0"/>
          <a:ea typeface="ＭＳ Ｐゴシック" charset="-128"/>
        </a:defRPr>
      </a:lvl2pPr>
      <a:lvl3pPr algn="l" defTabSz="457200" rtl="0" fontAlgn="base">
        <a:spcBef>
          <a:spcPct val="0"/>
        </a:spcBef>
        <a:spcAft>
          <a:spcPct val="0"/>
        </a:spcAft>
        <a:defRPr sz="2400">
          <a:solidFill>
            <a:schemeClr val="tx1"/>
          </a:solidFill>
          <a:latin typeface="Arial" charset="0"/>
          <a:ea typeface="ＭＳ Ｐゴシック" charset="-128"/>
        </a:defRPr>
      </a:lvl3pPr>
      <a:lvl4pPr algn="l" defTabSz="457200" rtl="0" fontAlgn="base">
        <a:spcBef>
          <a:spcPct val="0"/>
        </a:spcBef>
        <a:spcAft>
          <a:spcPct val="0"/>
        </a:spcAft>
        <a:defRPr sz="2400">
          <a:solidFill>
            <a:schemeClr val="tx1"/>
          </a:solidFill>
          <a:latin typeface="Arial" charset="0"/>
          <a:ea typeface="ＭＳ Ｐゴシック" charset="-128"/>
        </a:defRPr>
      </a:lvl4pPr>
      <a:lvl5pPr algn="l" defTabSz="457200" rtl="0" fontAlgn="base">
        <a:spcBef>
          <a:spcPct val="0"/>
        </a:spcBef>
        <a:spcAft>
          <a:spcPct val="0"/>
        </a:spcAft>
        <a:defRPr sz="2400">
          <a:solidFill>
            <a:schemeClr val="tx1"/>
          </a:solidFill>
          <a:latin typeface="Arial" charset="0"/>
          <a:ea typeface="ＭＳ Ｐゴシック" charset="-128"/>
        </a:defRPr>
      </a:lvl5pPr>
      <a:lvl6pPr marL="457200" algn="l" defTabSz="457200" rtl="0" fontAlgn="base">
        <a:spcBef>
          <a:spcPct val="0"/>
        </a:spcBef>
        <a:spcAft>
          <a:spcPct val="0"/>
        </a:spcAft>
        <a:defRPr sz="2400">
          <a:solidFill>
            <a:schemeClr val="tx1"/>
          </a:solidFill>
          <a:latin typeface="Arial" charset="0"/>
          <a:ea typeface="ＭＳ Ｐゴシック" charset="-128"/>
        </a:defRPr>
      </a:lvl6pPr>
      <a:lvl7pPr marL="914400" algn="l" defTabSz="457200" rtl="0" fontAlgn="base">
        <a:spcBef>
          <a:spcPct val="0"/>
        </a:spcBef>
        <a:spcAft>
          <a:spcPct val="0"/>
        </a:spcAft>
        <a:defRPr sz="2400">
          <a:solidFill>
            <a:schemeClr val="tx1"/>
          </a:solidFill>
          <a:latin typeface="Arial" charset="0"/>
          <a:ea typeface="ＭＳ Ｐゴシック" charset="-128"/>
        </a:defRPr>
      </a:lvl7pPr>
      <a:lvl8pPr marL="1371600" algn="l" defTabSz="457200" rtl="0" fontAlgn="base">
        <a:spcBef>
          <a:spcPct val="0"/>
        </a:spcBef>
        <a:spcAft>
          <a:spcPct val="0"/>
        </a:spcAft>
        <a:defRPr sz="2400">
          <a:solidFill>
            <a:schemeClr val="tx1"/>
          </a:solidFill>
          <a:latin typeface="Arial" charset="0"/>
          <a:ea typeface="ＭＳ Ｐゴシック" charset="-128"/>
        </a:defRPr>
      </a:lvl8pPr>
      <a:lvl9pPr marL="1828800" algn="l" defTabSz="457200" rtl="0" fontAlgn="base">
        <a:spcBef>
          <a:spcPct val="0"/>
        </a:spcBef>
        <a:spcAft>
          <a:spcPct val="0"/>
        </a:spcAft>
        <a:defRPr sz="2400">
          <a:solidFill>
            <a:schemeClr val="tx1"/>
          </a:solidFill>
          <a:latin typeface="Arial" charset="0"/>
          <a:ea typeface="ＭＳ Ｐゴシック" charset="-128"/>
        </a:defRPr>
      </a:lvl9pPr>
    </p:titleStyle>
    <p:bodyStyle>
      <a:lvl1pPr marL="182563" indent="-182563" algn="l" defTabSz="457200" rtl="0" fontAlgn="base">
        <a:spcBef>
          <a:spcPts val="25"/>
        </a:spcBef>
        <a:spcAft>
          <a:spcPct val="0"/>
        </a:spcAft>
        <a:buClr>
          <a:srgbClr val="A4C01F"/>
        </a:buClr>
        <a:buFont typeface="Arial" charset="0"/>
        <a:buChar char="•"/>
        <a:defRPr sz="1200" kern="1200">
          <a:solidFill>
            <a:srgbClr val="595959"/>
          </a:solidFill>
          <a:latin typeface="Arial"/>
          <a:ea typeface="ＭＳ Ｐゴシック" charset="-128"/>
          <a:cs typeface="Arial"/>
        </a:defRPr>
      </a:lvl1pPr>
      <a:lvl2pPr marL="514350" indent="-171450" algn="l" defTabSz="457200" rtl="0" fontAlgn="base">
        <a:spcBef>
          <a:spcPct val="20000"/>
        </a:spcBef>
        <a:spcAft>
          <a:spcPct val="0"/>
        </a:spcAft>
        <a:buClr>
          <a:srgbClr val="A4C01F"/>
        </a:buClr>
        <a:buFont typeface="Arial" charset="0"/>
        <a:buChar char="•"/>
        <a:defRPr sz="1100" kern="1200">
          <a:solidFill>
            <a:srgbClr val="595959"/>
          </a:solidFill>
          <a:latin typeface="Arial"/>
          <a:ea typeface="ＭＳ Ｐゴシック" charset="-128"/>
          <a:cs typeface="Arial"/>
        </a:defRPr>
      </a:lvl2pPr>
      <a:lvl3pPr marL="742950" indent="103188" algn="l" defTabSz="457200" rtl="0" fontAlgn="base">
        <a:spcBef>
          <a:spcPct val="20000"/>
        </a:spcBef>
        <a:spcAft>
          <a:spcPct val="0"/>
        </a:spcAft>
        <a:buClr>
          <a:srgbClr val="A4C01F"/>
        </a:buClr>
        <a:buFont typeface="Arial" charset="0"/>
        <a:buChar char="•"/>
        <a:defRPr sz="1000" kern="1200">
          <a:solidFill>
            <a:srgbClr val="595959"/>
          </a:solidFill>
          <a:latin typeface="+mn-lt"/>
          <a:ea typeface="ＭＳ Ｐゴシック" charset="-128"/>
          <a:cs typeface="+mn-cs"/>
        </a:defRPr>
      </a:lvl3pPr>
      <a:lvl4pPr marL="1600200" indent="-182563" algn="l" defTabSz="457200" rtl="0" fontAlgn="base">
        <a:spcBef>
          <a:spcPct val="20000"/>
        </a:spcBef>
        <a:spcAft>
          <a:spcPct val="0"/>
        </a:spcAft>
        <a:buClr>
          <a:srgbClr val="A4C01F"/>
        </a:buClr>
        <a:buFont typeface="Arial" charset="0"/>
        <a:buChar char="–"/>
        <a:defRPr sz="900" kern="1200">
          <a:solidFill>
            <a:srgbClr val="595959"/>
          </a:solidFill>
          <a:latin typeface="+mn-lt"/>
          <a:ea typeface="ＭＳ Ｐゴシック" charset="-128"/>
          <a:cs typeface="+mn-cs"/>
        </a:defRPr>
      </a:lvl4pPr>
      <a:lvl5pPr marL="2057400" indent="-182563" algn="l" defTabSz="457200" rtl="0" fontAlgn="base">
        <a:spcBef>
          <a:spcPct val="20000"/>
        </a:spcBef>
        <a:spcAft>
          <a:spcPct val="0"/>
        </a:spcAft>
        <a:buClr>
          <a:srgbClr val="A4C01F"/>
        </a:buClr>
        <a:buFont typeface="Arial" charset="0"/>
        <a:buChar char="»"/>
        <a:defRPr sz="800" kern="1200">
          <a:solidFill>
            <a:srgbClr val="595959"/>
          </a:solidFill>
          <a:latin typeface="+mn-lt"/>
          <a:ea typeface="ＭＳ Ｐゴシック" charset="-128"/>
          <a:cs typeface="+mn-cs"/>
        </a:defRPr>
      </a:lvl5pPr>
      <a:lvl6pPr marL="2514600" indent="-182880" algn="l" defTabSz="457200" rtl="0" eaLnBrk="1" latinLnBrk="0" hangingPunct="1">
        <a:spcBef>
          <a:spcPct val="20000"/>
        </a:spcBef>
        <a:buClr>
          <a:srgbClr val="A4C01F"/>
        </a:buClr>
        <a:buFont typeface="Arial"/>
        <a:buChar char="•"/>
        <a:defRPr sz="800" kern="1200">
          <a:solidFill>
            <a:srgbClr val="595959"/>
          </a:solidFill>
          <a:latin typeface="+mn-lt"/>
          <a:ea typeface="+mn-ea"/>
          <a:cs typeface="+mn-cs"/>
        </a:defRPr>
      </a:lvl6pPr>
      <a:lvl7pPr marL="2971800" indent="-182880" algn="l" defTabSz="457200" rtl="0" eaLnBrk="1" latinLnBrk="0" hangingPunct="1">
        <a:spcBef>
          <a:spcPct val="20000"/>
        </a:spcBef>
        <a:buClr>
          <a:srgbClr val="A4C01F"/>
        </a:buClr>
        <a:buFont typeface="Arial"/>
        <a:buChar char="•"/>
        <a:defRPr sz="800" kern="1200">
          <a:solidFill>
            <a:srgbClr val="595959"/>
          </a:solidFill>
          <a:latin typeface="+mn-lt"/>
          <a:ea typeface="+mn-ea"/>
          <a:cs typeface="+mn-cs"/>
        </a:defRPr>
      </a:lvl7pPr>
      <a:lvl8pPr marL="3429000" indent="-182880" algn="l" defTabSz="457200" rtl="0" eaLnBrk="1" latinLnBrk="0" hangingPunct="1">
        <a:spcBef>
          <a:spcPct val="20000"/>
        </a:spcBef>
        <a:buClr>
          <a:srgbClr val="A4C01F"/>
        </a:buClr>
        <a:buFont typeface="Arial"/>
        <a:buChar char="•"/>
        <a:defRPr sz="800" kern="1200">
          <a:solidFill>
            <a:srgbClr val="595959"/>
          </a:solidFill>
          <a:latin typeface="+mn-lt"/>
          <a:ea typeface="+mn-ea"/>
          <a:cs typeface="+mn-cs"/>
        </a:defRPr>
      </a:lvl8pPr>
      <a:lvl9pPr marL="3886200" indent="-182880" algn="l" defTabSz="457200" rtl="0" eaLnBrk="1" latinLnBrk="0" hangingPunct="1">
        <a:spcBef>
          <a:spcPct val="20000"/>
        </a:spcBef>
        <a:buClr>
          <a:srgbClr val="A4C01F"/>
        </a:buClr>
        <a:buFont typeface="Arial"/>
        <a:buChar char="•"/>
        <a:defRPr sz="800" kern="1200">
          <a:solidFill>
            <a:srgbClr val="595959"/>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sp>
        <p:nvSpPr>
          <p:cNvPr id="3" name="Left Arrow 2"/>
          <p:cNvSpPr/>
          <p:nvPr/>
        </p:nvSpPr>
        <p:spPr>
          <a:xfrm>
            <a:off x="1270000" y="4520184"/>
            <a:ext cx="978408" cy="484632"/>
          </a:xfrm>
          <a:prstGeom prst="lef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7675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769100"/>
          </a:xfrm>
          <a:prstGeom prst="rect">
            <a:avLst/>
          </a:prstGeom>
        </p:spPr>
      </p:pic>
      <p:sp>
        <p:nvSpPr>
          <p:cNvPr id="3" name="Left Arrow 2"/>
          <p:cNvSpPr/>
          <p:nvPr/>
        </p:nvSpPr>
        <p:spPr>
          <a:xfrm>
            <a:off x="3416300" y="4965700"/>
            <a:ext cx="978408" cy="484632"/>
          </a:xfrm>
          <a:prstGeom prst="lef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5907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sp>
        <p:nvSpPr>
          <p:cNvPr id="3" name="Left Arrow 2"/>
          <p:cNvSpPr/>
          <p:nvPr/>
        </p:nvSpPr>
        <p:spPr>
          <a:xfrm>
            <a:off x="3606800" y="1816100"/>
            <a:ext cx="978408" cy="484632"/>
          </a:xfrm>
          <a:prstGeom prst="lef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3194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sp>
        <p:nvSpPr>
          <p:cNvPr id="5" name="Left-Up Arrow 4"/>
          <p:cNvSpPr/>
          <p:nvPr/>
        </p:nvSpPr>
        <p:spPr>
          <a:xfrm rot="2660439">
            <a:off x="4165600" y="5168900"/>
            <a:ext cx="850392" cy="850392"/>
          </a:xfrm>
          <a:prstGeom prst="leftUpArrow">
            <a:avLst>
              <a:gd name="adj1" fmla="val 25340"/>
              <a:gd name="adj2" fmla="val 25000"/>
              <a:gd name="adj3" fmla="val 25000"/>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5396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sp>
        <p:nvSpPr>
          <p:cNvPr id="3" name="Up Arrow 2"/>
          <p:cNvSpPr/>
          <p:nvPr/>
        </p:nvSpPr>
        <p:spPr>
          <a:xfrm rot="1795857">
            <a:off x="7609394" y="1460500"/>
            <a:ext cx="484632" cy="978408"/>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2322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sp>
        <p:nvSpPr>
          <p:cNvPr id="3" name="Left-Right Arrow 2"/>
          <p:cNvSpPr/>
          <p:nvPr/>
        </p:nvSpPr>
        <p:spPr>
          <a:xfrm>
            <a:off x="3073400" y="5066284"/>
            <a:ext cx="1216152" cy="484632"/>
          </a:xfrm>
          <a:prstGeom prst="lef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49982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4300" y="0"/>
            <a:ext cx="9144000" cy="6858000"/>
          </a:xfrm>
          <a:prstGeom prst="rect">
            <a:avLst/>
          </a:prstGeom>
        </p:spPr>
      </p:pic>
      <p:sp>
        <p:nvSpPr>
          <p:cNvPr id="3" name="Left Arrow 2"/>
          <p:cNvSpPr/>
          <p:nvPr/>
        </p:nvSpPr>
        <p:spPr>
          <a:xfrm rot="1220942">
            <a:off x="4016363" y="2082800"/>
            <a:ext cx="978408" cy="484632"/>
          </a:xfrm>
          <a:prstGeom prst="lef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7556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927100"/>
            <a:ext cx="9144000" cy="4991488"/>
          </a:xfrm>
          <a:prstGeom prst="rect">
            <a:avLst/>
          </a:prstGeom>
        </p:spPr>
      </p:pic>
    </p:spTree>
    <p:extLst>
      <p:ext uri="{BB962C8B-B14F-4D97-AF65-F5344CB8AC3E}">
        <p14:creationId xmlns:p14="http://schemas.microsoft.com/office/powerpoint/2010/main" val="545273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sp>
        <p:nvSpPr>
          <p:cNvPr id="3" name="TextBox 2"/>
          <p:cNvSpPr txBox="1"/>
          <p:nvPr/>
        </p:nvSpPr>
        <p:spPr>
          <a:xfrm>
            <a:off x="901700" y="6083300"/>
            <a:ext cx="6431969" cy="584776"/>
          </a:xfrm>
          <a:prstGeom prst="rect">
            <a:avLst/>
          </a:prstGeom>
          <a:noFill/>
        </p:spPr>
        <p:txBody>
          <a:bodyPr wrap="none" rtlCol="0">
            <a:spAutoFit/>
          </a:bodyPr>
          <a:lstStyle/>
          <a:p>
            <a:r>
              <a:rPr lang="en-US" sz="3200" dirty="0" smtClean="0"/>
              <a:t>REPORT FOR ADMINISTRATION</a:t>
            </a:r>
            <a:endParaRPr lang="en-US" sz="3200" dirty="0"/>
          </a:p>
        </p:txBody>
      </p:sp>
    </p:spTree>
    <p:extLst>
      <p:ext uri="{BB962C8B-B14F-4D97-AF65-F5344CB8AC3E}">
        <p14:creationId xmlns:p14="http://schemas.microsoft.com/office/powerpoint/2010/main" val="1841710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225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theme/theme1.xml><?xml version="1.0" encoding="utf-8"?>
<a:theme xmlns:a="http://schemas.openxmlformats.org/drawingml/2006/main" name="MKM-001.FIN.PowerPointTemplate.A.13">
  <a:themeElements>
    <a:clrScheme name="Custom 1">
      <a:dk1>
        <a:srgbClr val="636365"/>
      </a:dk1>
      <a:lt1>
        <a:sysClr val="window" lastClr="FFFFFF"/>
      </a:lt1>
      <a:dk2>
        <a:srgbClr val="636365"/>
      </a:dk2>
      <a:lt2>
        <a:srgbClr val="1018F8"/>
      </a:lt2>
      <a:accent1>
        <a:srgbClr val="636365"/>
      </a:accent1>
      <a:accent2>
        <a:srgbClr val="BDBBBB"/>
      </a:accent2>
      <a:accent3>
        <a:srgbClr val="D9D6D4"/>
      </a:accent3>
      <a:accent4>
        <a:srgbClr val="C6D500"/>
      </a:accent4>
      <a:accent5>
        <a:srgbClr val="8CBC3F"/>
      </a:accent5>
      <a:accent6>
        <a:srgbClr val="FFFFFF"/>
      </a:accent6>
      <a:hlink>
        <a:srgbClr val="FFFFFF"/>
      </a:hlink>
      <a:folHlink>
        <a:srgbClr val="FFFFFF"/>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6001</TotalTime>
  <Words>221</Words>
  <Application>Microsoft Macintosh PowerPoint</Application>
  <PresentationFormat>On-screen Show (4:3)</PresentationFormat>
  <Paragraphs>17</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MKM-001.FIN.PowerPointTemplate.A.13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MakeMusic,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SMARTMUSIC</dc:title>
  <dc:creator>Hawley, Dave</dc:creator>
  <cp:lastModifiedBy>Leigh Kallestad</cp:lastModifiedBy>
  <cp:revision>399</cp:revision>
  <cp:lastPrinted>2013-02-21T14:26:55Z</cp:lastPrinted>
  <dcterms:created xsi:type="dcterms:W3CDTF">2012-12-14T22:38:39Z</dcterms:created>
  <dcterms:modified xsi:type="dcterms:W3CDTF">2015-03-23T14:47:07Z</dcterms:modified>
</cp:coreProperties>
</file>