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1" r:id="rId4"/>
  </p:sldMasterIdLst>
  <p:notesMasterIdLst>
    <p:notesMasterId r:id="rId26"/>
  </p:notesMasterIdLst>
  <p:sldIdLst>
    <p:sldId id="449" r:id="rId5"/>
    <p:sldId id="450" r:id="rId6"/>
    <p:sldId id="451" r:id="rId7"/>
    <p:sldId id="452" r:id="rId8"/>
    <p:sldId id="453" r:id="rId9"/>
    <p:sldId id="458" r:id="rId10"/>
    <p:sldId id="512" r:id="rId11"/>
    <p:sldId id="460" r:id="rId12"/>
    <p:sldId id="461" r:id="rId13"/>
    <p:sldId id="456" r:id="rId14"/>
    <p:sldId id="454" r:id="rId15"/>
    <p:sldId id="455" r:id="rId16"/>
    <p:sldId id="457" r:id="rId17"/>
    <p:sldId id="493" r:id="rId18"/>
    <p:sldId id="503" r:id="rId19"/>
    <p:sldId id="504" r:id="rId20"/>
    <p:sldId id="505" r:id="rId21"/>
    <p:sldId id="507" r:id="rId22"/>
    <p:sldId id="510" r:id="rId23"/>
    <p:sldId id="511" r:id="rId24"/>
    <p:sldId id="302" r:id="rId25"/>
  </p:sldIdLst>
  <p:sldSz cx="14630400" cy="8229600"/>
  <p:notesSz cx="6858000" cy="9144000"/>
  <p:defaultTextStyle>
    <a:defPPr>
      <a:defRPr lang="en-US"/>
    </a:defPPr>
    <a:lvl1pPr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652462" indent="-195262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1304925" indent="-390525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958974" indent="-587374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2611438" indent="-782638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4C1864"/>
    <a:srgbClr val="2B2C2B"/>
    <a:srgbClr val="6E2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30" autoAdjust="0"/>
    <p:restoredTop sz="95008" autoAdjust="0"/>
  </p:normalViewPr>
  <p:slideViewPr>
    <p:cSldViewPr snapToGrid="0" showGuides="1">
      <p:cViewPr>
        <p:scale>
          <a:sx n="75" d="100"/>
          <a:sy n="75" d="100"/>
        </p:scale>
        <p:origin x="-80" y="-80"/>
      </p:cViewPr>
      <p:guideLst>
        <p:guide orient="horz" pos="2579"/>
        <p:guide pos="8467"/>
      </p:guideLst>
    </p:cSldViewPr>
  </p:slideViewPr>
  <p:outlineViewPr>
    <p:cViewPr>
      <p:scale>
        <a:sx n="33" d="100"/>
        <a:sy n="33" d="100"/>
      </p:scale>
      <p:origin x="0" y="24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95" d="100"/>
          <a:sy n="95" d="100"/>
        </p:scale>
        <p:origin x="-4248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06F68-BB87-BA41-B104-FFF1253D6519}" type="datetimeFigureOut">
              <a:rPr lang="en-US" smtClean="0"/>
              <a:t>4/8/15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3DD6D-321F-F940-B472-76B7340166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9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3DD6D-321F-F940-B472-76B7340166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85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3688" lvl="2" indent="-293688">
              <a:spcAft>
                <a:spcPts val="1200"/>
              </a:spcAft>
              <a:buFont typeface="Wingdings" charset="2"/>
              <a:buChar char="§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3DD6D-321F-F940-B472-76B7340166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85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3DD6D-321F-F940-B472-76B7340166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85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3DD6D-321F-F940-B472-76B7340166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85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3DD6D-321F-F940-B472-76B73401665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85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vid_logo_purpl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2063" y="7743301"/>
            <a:ext cx="1162666" cy="3506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4"/>
          <a:stretch/>
        </p:blipFill>
        <p:spPr>
          <a:xfrm>
            <a:off x="-2" y="1114024"/>
            <a:ext cx="14630400" cy="126995"/>
          </a:xfrm>
          <a:prstGeom prst="rect">
            <a:avLst/>
          </a:prstGeom>
        </p:spPr>
      </p:pic>
      <p:sp>
        <p:nvSpPr>
          <p:cNvPr id="17" name="Title Placeholder 1"/>
          <p:cNvSpPr>
            <a:spLocks noGrp="1"/>
          </p:cNvSpPr>
          <p:nvPr>
            <p:ph type="title"/>
          </p:nvPr>
        </p:nvSpPr>
        <p:spPr bwMode="auto">
          <a:xfrm>
            <a:off x="213917" y="112613"/>
            <a:ext cx="141054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10" tIns="65306" rIns="130610" bIns="65306" numCol="1" anchor="ctr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1" name="Right Triangle 10"/>
          <p:cNvSpPr/>
          <p:nvPr userDrawn="1"/>
        </p:nvSpPr>
        <p:spPr>
          <a:xfrm>
            <a:off x="2051" y="7604299"/>
            <a:ext cx="1118480" cy="647782"/>
          </a:xfrm>
          <a:prstGeom prst="rtTriangle">
            <a:avLst/>
          </a:prstGeom>
          <a:solidFill>
            <a:srgbClr val="4C1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04582" y="7888310"/>
            <a:ext cx="685800" cy="292388"/>
          </a:xfrm>
          <a:prstGeom prst="rect">
            <a:avLst/>
          </a:prstGeom>
          <a:noFill/>
        </p:spPr>
        <p:txBody>
          <a:bodyPr lIns="91440" tIns="45720" rIns="91440" bIns="45720" anchor="ctr">
            <a:spAutoFit/>
          </a:bodyPr>
          <a:lstStyle/>
          <a:p>
            <a:pPr algn="l" defTabSz="1306221" fontAlgn="auto">
              <a:spcBef>
                <a:spcPts val="0"/>
              </a:spcBef>
              <a:spcAft>
                <a:spcPts val="0"/>
              </a:spcAft>
              <a:defRPr/>
            </a:pPr>
            <a:fld id="{C51AA048-2DF8-4B2D-802E-16BA1C84F9A5}" type="slidenum">
              <a:rPr lang="en-US" sz="1300">
                <a:solidFill>
                  <a:srgbClr val="FFFFFF"/>
                </a:solidFill>
                <a:latin typeface="Arial"/>
              </a:rPr>
              <a:pPr algn="l" defTabSz="130622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3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166938" y="7921116"/>
            <a:ext cx="6198181" cy="24622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marR="0" lvl="0" indent="0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/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Confidential and Proprietary Information.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Please do not copy, forward, redistribute, or publish. Avid ©2015.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endParaRPr lang="en-US" sz="1000" noProof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13918" y="1400349"/>
            <a:ext cx="14105410" cy="6203950"/>
          </a:xfrm>
          <a:prstGeom prst="rect">
            <a:avLst/>
          </a:prstGeom>
        </p:spPr>
        <p:txBody>
          <a:bodyPr vert="horz"/>
          <a:lstStyle>
            <a:lvl1pPr marL="287338" indent="-287338">
              <a:buFont typeface="Wingdings" charset="2"/>
              <a:buChar char="§"/>
              <a:defRPr>
                <a:solidFill>
                  <a:srgbClr val="000000"/>
                </a:solidFill>
              </a:defRPr>
            </a:lvl1pPr>
            <a:lvl2pPr marL="695325" indent="-342900">
              <a:buFont typeface="Arial"/>
              <a:buChar char="•"/>
              <a:defRPr sz="2800">
                <a:solidFill>
                  <a:srgbClr val="000000"/>
                </a:solidFill>
              </a:defRPr>
            </a:lvl2pPr>
            <a:lvl3pPr marL="971550" indent="-342901">
              <a:buFont typeface="Lucida Grande"/>
              <a:buChar char="‑"/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80454229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with Lifesyle Image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13918" y="1400349"/>
            <a:ext cx="6881150" cy="6203950"/>
          </a:xfrm>
          <a:prstGeom prst="rect">
            <a:avLst/>
          </a:prstGeom>
        </p:spPr>
        <p:txBody>
          <a:bodyPr vert="horz"/>
          <a:lstStyle>
            <a:lvl1pPr marL="287338" indent="-287338">
              <a:buFont typeface="Wingdings" charset="2"/>
              <a:buChar char="§"/>
              <a:defRPr>
                <a:solidFill>
                  <a:srgbClr val="000000"/>
                </a:solidFill>
              </a:defRPr>
            </a:lvl1pPr>
            <a:lvl2pPr marL="695325" indent="-342900">
              <a:buFont typeface="Arial"/>
              <a:buChar char="•"/>
              <a:defRPr sz="2800">
                <a:solidFill>
                  <a:srgbClr val="000000"/>
                </a:solidFill>
              </a:defRPr>
            </a:lvl2pPr>
            <a:lvl3pPr marL="971550" indent="-342901">
              <a:buFont typeface="Lucida Grande"/>
              <a:buChar char="‑"/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 bwMode="auto">
          <a:xfrm>
            <a:off x="213917" y="112613"/>
            <a:ext cx="141054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10" tIns="65306" rIns="130610" bIns="65306" numCol="1" anchor="ctr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4"/>
          <a:stretch/>
        </p:blipFill>
        <p:spPr>
          <a:xfrm>
            <a:off x="-2" y="1114024"/>
            <a:ext cx="14630400" cy="126995"/>
          </a:xfrm>
          <a:prstGeom prst="rect">
            <a:avLst/>
          </a:prstGeom>
        </p:spPr>
      </p:pic>
      <p:sp>
        <p:nvSpPr>
          <p:cNvPr id="12" name="Right Triangle 11"/>
          <p:cNvSpPr/>
          <p:nvPr userDrawn="1"/>
        </p:nvSpPr>
        <p:spPr>
          <a:xfrm>
            <a:off x="2051" y="7604299"/>
            <a:ext cx="1118480" cy="647782"/>
          </a:xfrm>
          <a:prstGeom prst="rtTriangle">
            <a:avLst/>
          </a:prstGeom>
          <a:solidFill>
            <a:srgbClr val="4C1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04582" y="7879107"/>
            <a:ext cx="685800" cy="292388"/>
          </a:xfrm>
          <a:prstGeom prst="rect">
            <a:avLst/>
          </a:prstGeom>
          <a:noFill/>
        </p:spPr>
        <p:txBody>
          <a:bodyPr lIns="91440" tIns="45720" rIns="91440" bIns="45720" anchor="ctr">
            <a:spAutoFit/>
          </a:bodyPr>
          <a:lstStyle/>
          <a:p>
            <a:pPr algn="l" defTabSz="1306221" fontAlgn="auto">
              <a:spcBef>
                <a:spcPts val="0"/>
              </a:spcBef>
              <a:spcAft>
                <a:spcPts val="0"/>
              </a:spcAft>
              <a:defRPr/>
            </a:pPr>
            <a:fld id="{C51AA048-2DF8-4B2D-802E-16BA1C84F9A5}" type="slidenum">
              <a:rPr lang="en-US" sz="1300">
                <a:solidFill>
                  <a:srgbClr val="FFFFFF"/>
                </a:solidFill>
                <a:latin typeface="Arial"/>
              </a:rPr>
              <a:pPr algn="l" defTabSz="130622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3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166938" y="7921116"/>
            <a:ext cx="6198181" cy="24622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marR="0" lvl="0" indent="0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/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Confidential and Proprietary Information.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Please do not copy, forward, redistribute, or publish. Avid ©2015.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endParaRPr lang="en-US" sz="1000" noProof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7438178" y="1412165"/>
            <a:ext cx="6881150" cy="6203950"/>
          </a:xfrm>
          <a:prstGeom prst="rect">
            <a:avLst/>
          </a:prstGeom>
        </p:spPr>
        <p:txBody>
          <a:bodyPr vert="horz"/>
          <a:lstStyle>
            <a:lvl1pPr marL="287338" indent="-287338">
              <a:buFont typeface="Wingdings" charset="2"/>
              <a:buChar char="§"/>
              <a:defRPr>
                <a:solidFill>
                  <a:srgbClr val="000000"/>
                </a:solidFill>
              </a:defRPr>
            </a:lvl1pPr>
            <a:lvl2pPr marL="695325" indent="-342900">
              <a:buFont typeface="Arial"/>
              <a:buChar char="•"/>
              <a:defRPr sz="2800">
                <a:solidFill>
                  <a:srgbClr val="000000"/>
                </a:solidFill>
              </a:defRPr>
            </a:lvl2pPr>
            <a:lvl3pPr marL="971550" indent="-342901">
              <a:buFont typeface="Lucida Grande"/>
              <a:buChar char="‑"/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6" name="Picture 15" descr="Avid_logo_purple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2063" y="7743301"/>
            <a:ext cx="1162666" cy="3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2716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y with Lifesyle Image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13917" y="1400349"/>
            <a:ext cx="8149977" cy="6203950"/>
          </a:xfrm>
          <a:prstGeom prst="rect">
            <a:avLst/>
          </a:prstGeom>
        </p:spPr>
        <p:txBody>
          <a:bodyPr vert="horz"/>
          <a:lstStyle>
            <a:lvl1pPr marL="287338" indent="-287338">
              <a:buFont typeface="Wingdings" charset="2"/>
              <a:buChar char="§"/>
              <a:defRPr>
                <a:solidFill>
                  <a:srgbClr val="000000"/>
                </a:solidFill>
              </a:defRPr>
            </a:lvl1pPr>
            <a:lvl2pPr marL="695325" indent="-342900">
              <a:buFont typeface="Arial"/>
              <a:buChar char="•"/>
              <a:defRPr sz="2800">
                <a:solidFill>
                  <a:srgbClr val="000000"/>
                </a:solidFill>
              </a:defRPr>
            </a:lvl2pPr>
            <a:lvl3pPr marL="971550" indent="-342901">
              <a:buFont typeface="Lucida Grande"/>
              <a:buChar char="‑"/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 bwMode="auto">
          <a:xfrm>
            <a:off x="213917" y="112613"/>
            <a:ext cx="141054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10" tIns="65306" rIns="130610" bIns="65306" numCol="1" anchor="ctr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4"/>
          <a:stretch/>
        </p:blipFill>
        <p:spPr>
          <a:xfrm>
            <a:off x="-2" y="1114024"/>
            <a:ext cx="14630400" cy="126995"/>
          </a:xfrm>
          <a:prstGeom prst="rect">
            <a:avLst/>
          </a:prstGeom>
        </p:spPr>
      </p:pic>
      <p:sp>
        <p:nvSpPr>
          <p:cNvPr id="12" name="Right Triangle 11"/>
          <p:cNvSpPr/>
          <p:nvPr userDrawn="1"/>
        </p:nvSpPr>
        <p:spPr>
          <a:xfrm>
            <a:off x="2051" y="7604299"/>
            <a:ext cx="1118480" cy="647782"/>
          </a:xfrm>
          <a:prstGeom prst="rtTriangle">
            <a:avLst/>
          </a:prstGeom>
          <a:solidFill>
            <a:srgbClr val="4C1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04582" y="7879107"/>
            <a:ext cx="685800" cy="292388"/>
          </a:xfrm>
          <a:prstGeom prst="rect">
            <a:avLst/>
          </a:prstGeom>
          <a:noFill/>
        </p:spPr>
        <p:txBody>
          <a:bodyPr lIns="91440" tIns="45720" rIns="91440" bIns="45720" anchor="ctr">
            <a:spAutoFit/>
          </a:bodyPr>
          <a:lstStyle/>
          <a:p>
            <a:pPr algn="l" defTabSz="1306221" fontAlgn="auto">
              <a:spcBef>
                <a:spcPts val="0"/>
              </a:spcBef>
              <a:spcAft>
                <a:spcPts val="0"/>
              </a:spcAft>
              <a:defRPr/>
            </a:pPr>
            <a:fld id="{C51AA048-2DF8-4B2D-802E-16BA1C84F9A5}" type="slidenum">
              <a:rPr lang="en-US" sz="1300">
                <a:solidFill>
                  <a:srgbClr val="FFFFFF"/>
                </a:solidFill>
                <a:latin typeface="Arial"/>
              </a:rPr>
              <a:pPr algn="l" defTabSz="130622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3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166938" y="7921116"/>
            <a:ext cx="6198181" cy="24622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marR="0" lvl="0" indent="0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/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Confidential and Proprietary Information.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Please do not copy, forward, redistribute, or publish. Avid ©2015.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endParaRPr lang="en-US" sz="1000" noProof="0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" name="Picture 9" descr="Avid_logo_purple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2063" y="7743301"/>
            <a:ext cx="1162666" cy="3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4633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, No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98438" y="1481137"/>
            <a:ext cx="14105244" cy="60483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4"/>
          <a:stretch/>
        </p:blipFill>
        <p:spPr>
          <a:xfrm>
            <a:off x="-2" y="1114024"/>
            <a:ext cx="14630400" cy="126995"/>
          </a:xfrm>
          <a:prstGeom prst="rect">
            <a:avLst/>
          </a:prstGeom>
        </p:spPr>
      </p:pic>
      <p:sp>
        <p:nvSpPr>
          <p:cNvPr id="17" name="Title Placeholder 1"/>
          <p:cNvSpPr>
            <a:spLocks noGrp="1"/>
          </p:cNvSpPr>
          <p:nvPr>
            <p:ph type="title"/>
          </p:nvPr>
        </p:nvSpPr>
        <p:spPr bwMode="auto">
          <a:xfrm>
            <a:off x="213917" y="112613"/>
            <a:ext cx="141054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10" tIns="65306" rIns="130610" bIns="65306" numCol="1" anchor="ctr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1" name="Right Triangle 10"/>
          <p:cNvSpPr/>
          <p:nvPr userDrawn="1"/>
        </p:nvSpPr>
        <p:spPr>
          <a:xfrm>
            <a:off x="2051" y="7604299"/>
            <a:ext cx="1118480" cy="647782"/>
          </a:xfrm>
          <a:prstGeom prst="rtTriangle">
            <a:avLst/>
          </a:prstGeom>
          <a:solidFill>
            <a:srgbClr val="4C1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04582" y="7879107"/>
            <a:ext cx="685800" cy="292388"/>
          </a:xfrm>
          <a:prstGeom prst="rect">
            <a:avLst/>
          </a:prstGeom>
          <a:noFill/>
        </p:spPr>
        <p:txBody>
          <a:bodyPr lIns="91440" tIns="45720" rIns="91440" bIns="45720" anchor="ctr">
            <a:spAutoFit/>
          </a:bodyPr>
          <a:lstStyle/>
          <a:p>
            <a:pPr algn="l" defTabSz="1306221" fontAlgn="auto">
              <a:spcBef>
                <a:spcPts val="0"/>
              </a:spcBef>
              <a:spcAft>
                <a:spcPts val="0"/>
              </a:spcAft>
              <a:defRPr/>
            </a:pPr>
            <a:fld id="{C51AA048-2DF8-4B2D-802E-16BA1C84F9A5}" type="slidenum">
              <a:rPr lang="en-US" sz="1300">
                <a:solidFill>
                  <a:srgbClr val="FFFFFF"/>
                </a:solidFill>
                <a:latin typeface="Arial"/>
              </a:rPr>
              <a:pPr algn="l" defTabSz="130622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3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 Placeholder 9"/>
          <p:cNvSpPr txBox="1">
            <a:spLocks/>
          </p:cNvSpPr>
          <p:nvPr userDrawn="1"/>
        </p:nvSpPr>
        <p:spPr>
          <a:xfrm>
            <a:off x="4166938" y="7921116"/>
            <a:ext cx="6198181" cy="24622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marR="0" lvl="0" indent="0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/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Confidential and Proprietary Information.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Please do not copy, forward, redistribute, or publish. Avid ©2015.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endParaRPr lang="en-US" sz="1000" noProof="0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" name="Picture 12" descr="Avid_logo_purple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2063" y="7743301"/>
            <a:ext cx="1162666" cy="3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4718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Approac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4"/>
          <a:stretch/>
        </p:blipFill>
        <p:spPr>
          <a:xfrm>
            <a:off x="-2" y="1114024"/>
            <a:ext cx="14630400" cy="126995"/>
          </a:xfrm>
          <a:prstGeom prst="rect">
            <a:avLst/>
          </a:prstGeom>
        </p:spPr>
      </p:pic>
      <p:sp>
        <p:nvSpPr>
          <p:cNvPr id="17" name="Title Placeholder 1"/>
          <p:cNvSpPr>
            <a:spLocks noGrp="1"/>
          </p:cNvSpPr>
          <p:nvPr>
            <p:ph type="title"/>
          </p:nvPr>
        </p:nvSpPr>
        <p:spPr bwMode="auto">
          <a:xfrm>
            <a:off x="213917" y="112613"/>
            <a:ext cx="141054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10" tIns="65306" rIns="130610" bIns="65306" numCol="1" anchor="ctr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99061" y="1326076"/>
            <a:ext cx="14104621" cy="6203437"/>
          </a:xfrm>
          <a:prstGeom prst="rect">
            <a:avLst/>
          </a:prstGeom>
        </p:spPr>
        <p:txBody>
          <a:bodyPr vert="horz" lIns="146304" tIns="73152" rIns="146304" bIns="73152"/>
          <a:lstStyle>
            <a:lvl1pPr algn="l">
              <a:defRPr sz="3600">
                <a:solidFill>
                  <a:srgbClr val="000000"/>
                </a:solidFill>
                <a:latin typeface="Arial"/>
              </a:defRPr>
            </a:lvl1pPr>
            <a:lvl2pPr marL="292101" indent="-292101">
              <a:defRPr sz="2800">
                <a:solidFill>
                  <a:srgbClr val="000000"/>
                </a:solidFill>
                <a:latin typeface="+mn-lt"/>
                <a:cs typeface="AvidOmnes Light"/>
              </a:defRPr>
            </a:lvl2pPr>
            <a:lvl3pPr marL="514350" indent="-222250">
              <a:defRPr sz="2400">
                <a:solidFill>
                  <a:srgbClr val="000000"/>
                </a:solidFill>
                <a:latin typeface="+mn-lt"/>
                <a:cs typeface="AvidOmnes Light"/>
              </a:defRPr>
            </a:lvl3pPr>
            <a:lvl4pPr marL="738189" indent="-223838">
              <a:defRPr sz="1800">
                <a:solidFill>
                  <a:srgbClr val="000000"/>
                </a:solidFill>
                <a:latin typeface="+mn-lt"/>
                <a:cs typeface="AvidOmnes Light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Right Triangle 10"/>
          <p:cNvSpPr/>
          <p:nvPr userDrawn="1"/>
        </p:nvSpPr>
        <p:spPr>
          <a:xfrm>
            <a:off x="2051" y="7604299"/>
            <a:ext cx="1118480" cy="647782"/>
          </a:xfrm>
          <a:prstGeom prst="rtTriangle">
            <a:avLst/>
          </a:prstGeom>
          <a:solidFill>
            <a:srgbClr val="4C1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04582" y="7879107"/>
            <a:ext cx="685800" cy="292388"/>
          </a:xfrm>
          <a:prstGeom prst="rect">
            <a:avLst/>
          </a:prstGeom>
          <a:noFill/>
        </p:spPr>
        <p:txBody>
          <a:bodyPr lIns="91440" tIns="45720" rIns="91440" bIns="45720" anchor="ctr">
            <a:spAutoFit/>
          </a:bodyPr>
          <a:lstStyle/>
          <a:p>
            <a:pPr algn="l" defTabSz="1306221" fontAlgn="auto">
              <a:spcBef>
                <a:spcPts val="0"/>
              </a:spcBef>
              <a:spcAft>
                <a:spcPts val="0"/>
              </a:spcAft>
              <a:defRPr/>
            </a:pPr>
            <a:fld id="{C51AA048-2DF8-4B2D-802E-16BA1C84F9A5}" type="slidenum">
              <a:rPr lang="en-US" sz="1300">
                <a:solidFill>
                  <a:srgbClr val="FFFFFF"/>
                </a:solidFill>
                <a:latin typeface="Arial"/>
              </a:rPr>
              <a:pPr algn="l" defTabSz="130622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3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 Placeholder 9"/>
          <p:cNvSpPr txBox="1">
            <a:spLocks/>
          </p:cNvSpPr>
          <p:nvPr userDrawn="1"/>
        </p:nvSpPr>
        <p:spPr>
          <a:xfrm>
            <a:off x="4166938" y="7921116"/>
            <a:ext cx="6198181" cy="24622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marR="0" lvl="0" indent="0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/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Confidential and Proprietary Information.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Please do not copy, forward, redistribute, or publish. Avid ©2015.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endParaRPr lang="en-US" sz="1000" noProof="0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" name="Picture 12" descr="Avid_logo_purple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2063" y="7743301"/>
            <a:ext cx="1162666" cy="3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2103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-Copy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4"/>
          <a:stretch/>
        </p:blipFill>
        <p:spPr>
          <a:xfrm>
            <a:off x="-2" y="1114024"/>
            <a:ext cx="14630400" cy="126995"/>
          </a:xfrm>
          <a:prstGeom prst="rect">
            <a:avLst/>
          </a:prstGeom>
        </p:spPr>
      </p:pic>
      <p:sp>
        <p:nvSpPr>
          <p:cNvPr id="17" name="Title Placeholder 1"/>
          <p:cNvSpPr>
            <a:spLocks noGrp="1"/>
          </p:cNvSpPr>
          <p:nvPr>
            <p:ph type="title"/>
          </p:nvPr>
        </p:nvSpPr>
        <p:spPr bwMode="auto">
          <a:xfrm>
            <a:off x="213917" y="112613"/>
            <a:ext cx="141054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10" tIns="65306" rIns="130610" bIns="65306" numCol="1" anchor="ctr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1" name="Right Triangle 10"/>
          <p:cNvSpPr/>
          <p:nvPr userDrawn="1"/>
        </p:nvSpPr>
        <p:spPr>
          <a:xfrm>
            <a:off x="2051" y="7604299"/>
            <a:ext cx="1118480" cy="647782"/>
          </a:xfrm>
          <a:prstGeom prst="rtTriangle">
            <a:avLst/>
          </a:prstGeom>
          <a:solidFill>
            <a:srgbClr val="4C1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04582" y="7879107"/>
            <a:ext cx="685800" cy="292388"/>
          </a:xfrm>
          <a:prstGeom prst="rect">
            <a:avLst/>
          </a:prstGeom>
          <a:noFill/>
        </p:spPr>
        <p:txBody>
          <a:bodyPr lIns="91440" tIns="45720" rIns="91440" bIns="45720" anchor="ctr">
            <a:spAutoFit/>
          </a:bodyPr>
          <a:lstStyle/>
          <a:p>
            <a:pPr algn="l" defTabSz="1306221" fontAlgn="auto">
              <a:spcBef>
                <a:spcPts val="0"/>
              </a:spcBef>
              <a:spcAft>
                <a:spcPts val="0"/>
              </a:spcAft>
              <a:defRPr/>
            </a:pPr>
            <a:fld id="{C51AA048-2DF8-4B2D-802E-16BA1C84F9A5}" type="slidenum">
              <a:rPr lang="en-US" sz="1300">
                <a:solidFill>
                  <a:srgbClr val="FFFFFF"/>
                </a:solidFill>
                <a:latin typeface="Arial"/>
              </a:rPr>
              <a:pPr algn="l" defTabSz="130622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300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9292938" y="1241018"/>
            <a:ext cx="0" cy="6481408"/>
          </a:xfrm>
          <a:prstGeom prst="line">
            <a:avLst/>
          </a:prstGeom>
          <a:ln w="3175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 txBox="1">
            <a:spLocks/>
          </p:cNvSpPr>
          <p:nvPr userDrawn="1"/>
        </p:nvSpPr>
        <p:spPr>
          <a:xfrm>
            <a:off x="4166938" y="7921116"/>
            <a:ext cx="6198181" cy="24622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marR="0" lvl="0" indent="0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/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Confidential and Proprietary Information.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Please do not copy, forward, redistribute, or publish. Avid ©2015.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endParaRPr lang="en-US" sz="1000" noProof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412288" y="1339850"/>
            <a:ext cx="4906962" cy="6026150"/>
          </a:xfrm>
          <a:prstGeom prst="rect">
            <a:avLst/>
          </a:prstGeom>
        </p:spPr>
        <p:txBody>
          <a:bodyPr vert="horz"/>
          <a:lstStyle>
            <a:lvl1pPr marL="236538" indent="-236538">
              <a:buFont typeface="Wingdings" charset="2"/>
              <a:buChar char="§"/>
              <a:defRPr>
                <a:solidFill>
                  <a:srgbClr val="000000"/>
                </a:solidFill>
              </a:defRPr>
            </a:lvl1pPr>
            <a:lvl2pPr marL="508000" indent="-222250">
              <a:buFont typeface="Arial"/>
              <a:buChar char="•"/>
              <a:defRPr sz="2800">
                <a:solidFill>
                  <a:srgbClr val="000000"/>
                </a:solidFill>
              </a:defRPr>
            </a:lvl2pPr>
            <a:lvl3pPr marL="863600" indent="-234950">
              <a:buFont typeface="Lucida Grande"/>
              <a:buChar char="‑"/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3" name="Picture 12" descr="Avid_logo_purple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2063" y="7743301"/>
            <a:ext cx="1162666" cy="3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81603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, Copy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 bwMode="auto">
          <a:xfrm>
            <a:off x="213917" y="112613"/>
            <a:ext cx="141054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10" tIns="65306" rIns="130610" bIns="65306" numCol="1" anchor="ctr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4"/>
          <a:stretch/>
        </p:blipFill>
        <p:spPr>
          <a:xfrm>
            <a:off x="-2" y="1114024"/>
            <a:ext cx="14630400" cy="126995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 userDrawn="1"/>
        </p:nvSpPr>
        <p:spPr>
          <a:xfrm>
            <a:off x="213917" y="112613"/>
            <a:ext cx="14105411" cy="914400"/>
          </a:xfrm>
          <a:prstGeom prst="rect">
            <a:avLst/>
          </a:prstGeom>
        </p:spPr>
        <p:txBody>
          <a:bodyPr/>
          <a:lstStyle>
            <a:lvl1pPr algn="l" defTabSz="1304925" rtl="0" eaLnBrk="1" fontAlgn="base" hangingPunct="1">
              <a:spcBef>
                <a:spcPct val="0"/>
              </a:spcBef>
              <a:spcAft>
                <a:spcPct val="0"/>
              </a:spcAft>
              <a:defRPr sz="3700" kern="1200">
                <a:solidFill>
                  <a:srgbClr val="595959"/>
                </a:solidFill>
                <a:latin typeface="+mj-lt"/>
                <a:ea typeface="+mj-ea"/>
                <a:cs typeface="+mj-cs"/>
              </a:defRPr>
            </a:lvl1pPr>
            <a:lvl2pPr algn="l" defTabSz="1304925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Arial" charset="0"/>
              </a:defRPr>
            </a:lvl2pPr>
            <a:lvl3pPr algn="l" defTabSz="1304925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Arial" charset="0"/>
              </a:defRPr>
            </a:lvl3pPr>
            <a:lvl4pPr algn="l" defTabSz="1304925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Arial" charset="0"/>
              </a:defRPr>
            </a:lvl4pPr>
            <a:lvl5pPr algn="l" defTabSz="1304925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Arial" charset="0"/>
              </a:defRPr>
            </a:lvl5pPr>
            <a:lvl6pPr marL="457200" algn="l" defTabSz="1304925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Arial" charset="0"/>
              </a:defRPr>
            </a:lvl6pPr>
            <a:lvl7pPr marL="914400" algn="l" defTabSz="1304925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Arial" charset="0"/>
              </a:defRPr>
            </a:lvl7pPr>
            <a:lvl8pPr marL="1371600" algn="l" defTabSz="1304925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Arial" charset="0"/>
              </a:defRPr>
            </a:lvl8pPr>
            <a:lvl9pPr marL="1828800" algn="l" defTabSz="1304925" rtl="0" eaLnBrk="1" fontAlgn="base" hangingPunct="1">
              <a:spcBef>
                <a:spcPct val="0"/>
              </a:spcBef>
              <a:spcAft>
                <a:spcPct val="0"/>
              </a:spcAft>
              <a:defRPr sz="34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131463" y="1400349"/>
            <a:ext cx="8149977" cy="6203950"/>
          </a:xfrm>
          <a:prstGeom prst="rect">
            <a:avLst/>
          </a:prstGeom>
        </p:spPr>
        <p:txBody>
          <a:bodyPr vert="horz"/>
          <a:lstStyle>
            <a:lvl1pPr marL="287338" indent="-287338">
              <a:buFont typeface="Wingdings" charset="2"/>
              <a:buChar char="§"/>
              <a:defRPr>
                <a:solidFill>
                  <a:srgbClr val="000000"/>
                </a:solidFill>
              </a:defRPr>
            </a:lvl1pPr>
            <a:lvl2pPr marL="508000" indent="-222250">
              <a:buFont typeface="Arial"/>
              <a:buChar char="•"/>
              <a:defRPr sz="2800">
                <a:solidFill>
                  <a:srgbClr val="000000"/>
                </a:solidFill>
              </a:defRPr>
            </a:lvl2pPr>
            <a:lvl3pPr marL="914400" indent="-285750">
              <a:buFont typeface="Lucida Grande"/>
              <a:buChar char="‑"/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Right Triangle 11"/>
          <p:cNvSpPr/>
          <p:nvPr userDrawn="1"/>
        </p:nvSpPr>
        <p:spPr>
          <a:xfrm>
            <a:off x="2051" y="7604299"/>
            <a:ext cx="1118480" cy="647782"/>
          </a:xfrm>
          <a:prstGeom prst="rtTriangle">
            <a:avLst/>
          </a:prstGeom>
          <a:solidFill>
            <a:srgbClr val="4C1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04582" y="7879107"/>
            <a:ext cx="685800" cy="292388"/>
          </a:xfrm>
          <a:prstGeom prst="rect">
            <a:avLst/>
          </a:prstGeom>
          <a:noFill/>
        </p:spPr>
        <p:txBody>
          <a:bodyPr lIns="91440" tIns="45720" rIns="91440" bIns="45720" anchor="ctr">
            <a:spAutoFit/>
          </a:bodyPr>
          <a:lstStyle/>
          <a:p>
            <a:pPr algn="l" defTabSz="1306221" fontAlgn="auto">
              <a:spcBef>
                <a:spcPts val="0"/>
              </a:spcBef>
              <a:spcAft>
                <a:spcPts val="0"/>
              </a:spcAft>
              <a:defRPr/>
            </a:pPr>
            <a:fld id="{C51AA048-2DF8-4B2D-802E-16BA1C84F9A5}" type="slidenum">
              <a:rPr lang="en-US" sz="1300">
                <a:solidFill>
                  <a:srgbClr val="FFFFFF"/>
                </a:solidFill>
                <a:latin typeface="Arial"/>
              </a:rPr>
              <a:pPr algn="l" defTabSz="130622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3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Text Placeholder 9"/>
          <p:cNvSpPr txBox="1">
            <a:spLocks/>
          </p:cNvSpPr>
          <p:nvPr userDrawn="1"/>
        </p:nvSpPr>
        <p:spPr>
          <a:xfrm>
            <a:off x="4166938" y="7921116"/>
            <a:ext cx="6198181" cy="24622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marR="0" lvl="0" indent="0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/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Confidential and Proprietary Information.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Please do not copy, forward, redistribute, or publish. Avid ©2015.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endParaRPr lang="en-US" sz="1000" noProof="0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" name="Picture 15" descr="Avid_logo_purple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2063" y="7743301"/>
            <a:ext cx="1162666" cy="3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827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belius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ster title edu.jp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1370"/>
            <a:ext cx="14630400" cy="48895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 rot="5400000">
            <a:off x="5954106" y="-2251510"/>
            <a:ext cx="2849998" cy="1469016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521027" y="5508466"/>
            <a:ext cx="1699738" cy="51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074"/>
          <a:stretch/>
        </p:blipFill>
        <p:spPr>
          <a:xfrm>
            <a:off x="-2" y="1514828"/>
            <a:ext cx="14630400" cy="1345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074"/>
          <a:stretch/>
        </p:blipFill>
        <p:spPr>
          <a:xfrm flipH="1">
            <a:off x="-2" y="6505614"/>
            <a:ext cx="14630400" cy="134507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>
            <a:off x="2051" y="7604299"/>
            <a:ext cx="1118480" cy="647782"/>
          </a:xfrm>
          <a:prstGeom prst="rtTriangle">
            <a:avLst/>
          </a:prstGeom>
          <a:solidFill>
            <a:srgbClr val="4C1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04582" y="7879107"/>
            <a:ext cx="685800" cy="292388"/>
          </a:xfrm>
          <a:prstGeom prst="rect">
            <a:avLst/>
          </a:prstGeom>
          <a:noFill/>
        </p:spPr>
        <p:txBody>
          <a:bodyPr lIns="91440" tIns="45720" rIns="91440" bIns="45720" anchor="ctr">
            <a:spAutoFit/>
          </a:bodyPr>
          <a:lstStyle/>
          <a:p>
            <a:pPr algn="l" defTabSz="1306221" fontAlgn="auto">
              <a:spcBef>
                <a:spcPts val="0"/>
              </a:spcBef>
              <a:spcAft>
                <a:spcPts val="0"/>
              </a:spcAft>
              <a:defRPr/>
            </a:pPr>
            <a:fld id="{C51AA048-2DF8-4B2D-802E-16BA1C84F9A5}" type="slidenum">
              <a:rPr lang="en-US" sz="1300">
                <a:solidFill>
                  <a:srgbClr val="FFFFFF"/>
                </a:solidFill>
                <a:latin typeface="Arial"/>
              </a:rPr>
              <a:pPr algn="l" defTabSz="130622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3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Title 5"/>
          <p:cNvSpPr>
            <a:spLocks noGrp="1"/>
          </p:cNvSpPr>
          <p:nvPr>
            <p:ph type="title"/>
          </p:nvPr>
        </p:nvSpPr>
        <p:spPr>
          <a:xfrm>
            <a:off x="322833" y="5253427"/>
            <a:ext cx="11594433" cy="914400"/>
          </a:xfrm>
          <a:prstGeom prst="rect">
            <a:avLst/>
          </a:prstGeom>
        </p:spPr>
        <p:txBody>
          <a:bodyPr lIns="146304" tIns="73152" rIns="146304" bIns="73152" anchor="b"/>
          <a:lstStyle>
            <a:lvl1pPr algn="l">
              <a:defRPr sz="5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254103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6660" y="3166283"/>
            <a:ext cx="5757978" cy="173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42684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31520" y="1172869"/>
            <a:ext cx="13167360" cy="487680"/>
          </a:xfrm>
          <a:prstGeom prst="rect">
            <a:avLst/>
          </a:prstGeom>
        </p:spPr>
        <p:txBody>
          <a:bodyPr lIns="146304" tIns="73152" rIns="146304" bIns="73152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3200">
                <a:solidFill>
                  <a:schemeClr val="accent1"/>
                </a:solidFill>
              </a:defRPr>
            </a:lvl1pPr>
            <a:lvl2pPr marL="731520" indent="0">
              <a:buFontTx/>
              <a:buNone/>
              <a:defRPr/>
            </a:lvl2pPr>
            <a:lvl3pPr marL="1463040" indent="0">
              <a:buFontTx/>
              <a:buNone/>
              <a:defRPr/>
            </a:lvl3pPr>
            <a:lvl4pPr marL="2194560" indent="0">
              <a:buFontTx/>
              <a:buNone/>
              <a:defRPr/>
            </a:lvl4pPr>
            <a:lvl5pPr marL="29260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770362" y="471834"/>
            <a:ext cx="13167360" cy="678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1292861" y="2204041"/>
            <a:ext cx="12656819" cy="3343320"/>
          </a:xfrm>
          <a:prstGeom prst="rect">
            <a:avLst/>
          </a:prstGeom>
        </p:spPr>
        <p:txBody>
          <a:bodyPr lIns="146304" tIns="73152" rIns="146304" bIns="73152"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522040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ll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 userDrawn="1"/>
        </p:nvSpPr>
        <p:spPr>
          <a:xfrm>
            <a:off x="2051" y="7604299"/>
            <a:ext cx="1118480" cy="647782"/>
          </a:xfrm>
          <a:prstGeom prst="rtTriangle">
            <a:avLst/>
          </a:prstGeom>
          <a:solidFill>
            <a:srgbClr val="4C1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04582" y="7888310"/>
            <a:ext cx="685800" cy="292388"/>
          </a:xfrm>
          <a:prstGeom prst="rect">
            <a:avLst/>
          </a:prstGeom>
          <a:noFill/>
        </p:spPr>
        <p:txBody>
          <a:bodyPr lIns="91440" tIns="45720" rIns="91440" bIns="45720" anchor="ctr">
            <a:spAutoFit/>
          </a:bodyPr>
          <a:lstStyle/>
          <a:p>
            <a:pPr algn="l" defTabSz="1306221" fontAlgn="auto">
              <a:spcBef>
                <a:spcPts val="0"/>
              </a:spcBef>
              <a:spcAft>
                <a:spcPts val="0"/>
              </a:spcAft>
              <a:defRPr/>
            </a:pPr>
            <a:fld id="{C51AA048-2DF8-4B2D-802E-16BA1C84F9A5}" type="slidenum">
              <a:rPr lang="en-US" sz="1300">
                <a:solidFill>
                  <a:srgbClr val="FFFFFF"/>
                </a:solidFill>
                <a:latin typeface="Arial"/>
              </a:rPr>
              <a:pPr algn="l" defTabSz="130622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30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Picture 5" descr="Avid_logo_purpl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2063" y="7743301"/>
            <a:ext cx="1162666" cy="350682"/>
          </a:xfrm>
          <a:prstGeom prst="rect">
            <a:avLst/>
          </a:prstGeom>
        </p:spPr>
      </p:pic>
      <p:sp>
        <p:nvSpPr>
          <p:cNvPr id="7" name="Text Placeholder 9"/>
          <p:cNvSpPr txBox="1">
            <a:spLocks/>
          </p:cNvSpPr>
          <p:nvPr userDrawn="1"/>
        </p:nvSpPr>
        <p:spPr>
          <a:xfrm>
            <a:off x="4166938" y="7921116"/>
            <a:ext cx="6198181" cy="24622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marR="0" lvl="0" indent="0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/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Confidential and Proprietary Information.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00" noProof="0" dirty="0" smtClean="0">
                <a:solidFill>
                  <a:srgbClr val="000000"/>
                </a:solidFill>
                <a:latin typeface="Arial"/>
              </a:rPr>
              <a:t>Please do not copy, forward, redistribute, or publish. Avid ©2015.</a:t>
            </a:r>
            <a:r>
              <a:rPr lang="en-US" sz="1000" baseline="0" noProof="0" dirty="0" smtClean="0">
                <a:solidFill>
                  <a:srgbClr val="000000"/>
                </a:solidFill>
                <a:latin typeface="Arial"/>
              </a:rPr>
              <a:t> </a:t>
            </a:r>
            <a:endParaRPr lang="en-US" sz="1000" noProof="0" dirty="0" smtClean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59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4135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9" r:id="rId1"/>
    <p:sldLayoutId id="2147484322" r:id="rId2"/>
    <p:sldLayoutId id="2147484373" r:id="rId3"/>
    <p:sldLayoutId id="2147484344" r:id="rId4"/>
    <p:sldLayoutId id="2147484350" r:id="rId5"/>
    <p:sldLayoutId id="2147484331" r:id="rId6"/>
    <p:sldLayoutId id="2147484345" r:id="rId7"/>
    <p:sldLayoutId id="2147484379" r:id="rId8"/>
    <p:sldLayoutId id="2147484343" r:id="rId9"/>
    <p:sldLayoutId id="2147484381" r:id="rId10"/>
    <p:sldLayoutId id="2147484384" r:id="rId11"/>
  </p:sldLayoutIdLst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1304925" rtl="0" eaLnBrk="1" fontAlgn="base" hangingPunct="1">
        <a:spcBef>
          <a:spcPct val="0"/>
        </a:spcBef>
        <a:spcAft>
          <a:spcPct val="0"/>
        </a:spcAft>
        <a:defRPr sz="3700" kern="1200">
          <a:solidFill>
            <a:srgbClr val="595959"/>
          </a:solidFill>
          <a:latin typeface="+mj-lt"/>
          <a:ea typeface="+mj-ea"/>
          <a:cs typeface="+mj-cs"/>
        </a:defRPr>
      </a:lvl1pPr>
      <a:lvl2pPr algn="l" defTabSz="1304925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</a:defRPr>
      </a:lvl2pPr>
      <a:lvl3pPr algn="l" defTabSz="1304925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</a:defRPr>
      </a:lvl3pPr>
      <a:lvl4pPr algn="l" defTabSz="1304925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</a:defRPr>
      </a:lvl4pPr>
      <a:lvl5pPr algn="l" defTabSz="1304925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</a:defRPr>
      </a:lvl5pPr>
      <a:lvl6pPr marL="457200" algn="l" defTabSz="1304925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</a:defRPr>
      </a:lvl6pPr>
      <a:lvl7pPr marL="914400" algn="l" defTabSz="1304925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</a:defRPr>
      </a:lvl7pPr>
      <a:lvl8pPr marL="1371600" algn="l" defTabSz="1304925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</a:defRPr>
      </a:lvl8pPr>
      <a:lvl9pPr marL="1828800" algn="l" defTabSz="1304925" rtl="0" eaLnBrk="1" fontAlgn="base" hangingPunct="1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</a:defRPr>
      </a:lvl9pPr>
    </p:titleStyle>
    <p:bodyStyle>
      <a:lvl1pPr marL="0" indent="0" algn="l" defTabSz="1304925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rgbClr val="595959"/>
          </a:solidFill>
          <a:latin typeface="+mn-lt"/>
          <a:ea typeface="+mn-ea"/>
          <a:cs typeface="+mn-cs"/>
        </a:defRPr>
      </a:lvl1pPr>
      <a:lvl2pPr marL="628650" indent="-342901" algn="l" defTabSz="1304925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900" kern="1200">
          <a:solidFill>
            <a:srgbClr val="595959"/>
          </a:solidFill>
          <a:latin typeface="+mn-lt"/>
          <a:ea typeface="+mn-ea"/>
          <a:cs typeface="+mn-cs"/>
        </a:defRPr>
      </a:lvl2pPr>
      <a:lvl3pPr marL="971550" indent="-342901" algn="l" defTabSz="130492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95959"/>
          </a:solidFill>
          <a:latin typeface="+mn-lt"/>
          <a:ea typeface="+mn-ea"/>
          <a:cs typeface="+mn-cs"/>
        </a:defRPr>
      </a:lvl3pPr>
      <a:lvl4pPr marL="2284413" indent="-325438" algn="l" defTabSz="130492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462" indent="-325438" algn="l" defTabSz="1304925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1746" indent="-326522" algn="l" defTabSz="130609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4790" indent="-326522" algn="l" defTabSz="130609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7837" indent="-326522" algn="l" defTabSz="130609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0882" indent="-326522" algn="l" defTabSz="130609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0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045" algn="l" defTabSz="13060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090" algn="l" defTabSz="13060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134" algn="l" defTabSz="13060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181" algn="l" defTabSz="13060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226" algn="l" defTabSz="13060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270" algn="l" defTabSz="13060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14" algn="l" defTabSz="13060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358" algn="l" defTabSz="13060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emf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microsoft.com/office/2007/relationships/hdphoto" Target="../media/hdphoto2.wdp"/><Relationship Id="rId7" Type="http://schemas.microsoft.com/office/2007/relationships/hdphoto" Target="../media/hdphoto3.wdp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3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emf"/><Relationship Id="rId7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32.jpeg"/><Relationship Id="rId6" Type="http://schemas.openxmlformats.org/officeDocument/2006/relationships/image" Target="../media/image53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andy.cook@avid.com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Avid Learning Partner Program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9336088" y="6842125"/>
            <a:ext cx="5294312" cy="46037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Andy Cook| Q2 2015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712277" y="5827588"/>
            <a:ext cx="18466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endParaRPr lang="en-US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962273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Avid Learning Partner schools</a:t>
            </a:r>
            <a:endParaRPr lang="en-US" dirty="0"/>
          </a:p>
          <a:p>
            <a:pPr lvl="1"/>
            <a:r>
              <a:rPr lang="en-US" dirty="0" smtClean="0"/>
              <a:t>Academic, Professional</a:t>
            </a:r>
            <a:endParaRPr lang="en-US" dirty="0"/>
          </a:p>
          <a:p>
            <a:pPr lvl="2"/>
            <a:r>
              <a:rPr lang="en-US" dirty="0" smtClean="0"/>
              <a:t>Launching in 2015: Online ALP</a:t>
            </a:r>
          </a:p>
          <a:p>
            <a:pPr marL="0" lvl="1" indent="0">
              <a:buNone/>
            </a:pPr>
            <a:endParaRPr lang="en-US" dirty="0" smtClean="0"/>
          </a:p>
          <a:p>
            <a:r>
              <a:rPr lang="en-US" dirty="0"/>
              <a:t>Avid </a:t>
            </a:r>
            <a:r>
              <a:rPr lang="en-US" dirty="0" smtClean="0"/>
              <a:t>Certified Instructors</a:t>
            </a:r>
            <a:endParaRPr lang="en-US" dirty="0"/>
          </a:p>
          <a:p>
            <a:pPr lvl="1"/>
            <a:r>
              <a:rPr lang="en-US" dirty="0" smtClean="0"/>
              <a:t>Trained &amp; certified by Avid to deliver official courses at an ALP school, maintain “ACI” status for each new release</a:t>
            </a:r>
          </a:p>
          <a:p>
            <a:pPr marL="0" lvl="1" indent="0">
              <a:buNone/>
            </a:pPr>
            <a:endParaRPr lang="en-US" dirty="0" smtClean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Avid Learning Partner Program Model</a:t>
            </a:r>
            <a:endParaRPr lang="en-US" dirty="0"/>
          </a:p>
        </p:txBody>
      </p:sp>
      <p:pic>
        <p:nvPicPr>
          <p:cNvPr id="4" name="Picture 3" descr="ALP Logo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0246" y="1884866"/>
            <a:ext cx="4750687" cy="1415596"/>
          </a:xfrm>
          <a:prstGeom prst="rect">
            <a:avLst/>
          </a:prstGeom>
          <a:noFill/>
          <a:ln>
            <a:noFill/>
          </a:ln>
          <a:effectLst>
            <a:glow rad="114300">
              <a:schemeClr val="bg1">
                <a:alpha val="75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1" descr="Certified_Instructor_black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075" b="19075"/>
          <a:stretch/>
        </p:blipFill>
        <p:spPr>
          <a:xfrm>
            <a:off x="8237179" y="4605838"/>
            <a:ext cx="4727473" cy="1460008"/>
          </a:xfrm>
          <a:prstGeom prst="rect">
            <a:avLst/>
          </a:prstGeom>
          <a:effectLst>
            <a:glow rad="114300">
              <a:schemeClr val="bg1">
                <a:alpha val="7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88352684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lvl="1" indent="0">
              <a:buNone/>
            </a:pPr>
            <a:endParaRPr lang="en-US" dirty="0" smtClean="0"/>
          </a:p>
          <a:p>
            <a:r>
              <a:rPr lang="en-US" dirty="0" smtClean="0"/>
              <a:t>Avid Course Materials</a:t>
            </a:r>
            <a:endParaRPr lang="en-US" dirty="0"/>
          </a:p>
          <a:p>
            <a:pPr lvl="1"/>
            <a:r>
              <a:rPr lang="en-US" dirty="0" smtClean="0"/>
              <a:t>Official books, eBooks, Instructor Guides, PowerPoint slides for each chapter, hands-on media projects, supplemental videos</a:t>
            </a:r>
          </a:p>
          <a:p>
            <a:pPr marL="0" lvl="1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Course, Exam, &amp; Cert Mgmt System (TAT)</a:t>
            </a:r>
            <a:endParaRPr lang="en-US" dirty="0"/>
          </a:p>
          <a:p>
            <a:pPr lvl="1"/>
            <a:r>
              <a:rPr lang="en-US" dirty="0" smtClean="0"/>
              <a:t>Downloading/ordering of course materials</a:t>
            </a:r>
          </a:p>
          <a:p>
            <a:pPr lvl="1"/>
            <a:r>
              <a:rPr lang="en-US" dirty="0" smtClean="0"/>
              <a:t>Administer online exams </a:t>
            </a:r>
          </a:p>
          <a:p>
            <a:pPr lvl="1"/>
            <a:r>
              <a:rPr lang="en-US" dirty="0" smtClean="0"/>
              <a:t>Manages wide variety of certification listings (User, Operator, Professional, Expert, Instructor)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Avid Learning Partner Program Model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3851" y="4487317"/>
            <a:ext cx="4351876" cy="3150271"/>
          </a:xfrm>
          <a:prstGeom prst="rect">
            <a:avLst/>
          </a:prstGeom>
        </p:spPr>
      </p:pic>
      <p:pic>
        <p:nvPicPr>
          <p:cNvPr id="7" name="Picture 6" descr="SB101- FrontCov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092" y="1557872"/>
            <a:ext cx="2054319" cy="2658531"/>
          </a:xfrm>
          <a:prstGeom prst="rect">
            <a:avLst/>
          </a:prstGeom>
        </p:spPr>
      </p:pic>
      <p:pic>
        <p:nvPicPr>
          <p:cNvPr id="8" name="Picture 7" descr="PT101- FrontCover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363" y="1591733"/>
            <a:ext cx="2015025" cy="2624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91693" y="3574000"/>
            <a:ext cx="1996841" cy="2402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0413792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type="body" sz="quarter" idx="11"/>
          </p:nvPr>
        </p:nvSpPr>
        <p:spPr>
          <a:xfrm>
            <a:off x="213916" y="1400349"/>
            <a:ext cx="13949595" cy="6203950"/>
          </a:xfrm>
        </p:spPr>
        <p:txBody>
          <a:bodyPr/>
          <a:lstStyle/>
          <a:p>
            <a:r>
              <a:rPr lang="en-US" dirty="0" smtClean="0"/>
              <a:t>Levels</a:t>
            </a:r>
            <a:endParaRPr lang="en-US" dirty="0"/>
          </a:p>
          <a:p>
            <a:pPr lvl="1"/>
            <a:r>
              <a:rPr lang="en-US" dirty="0" smtClean="0"/>
              <a:t>100-level: Pro Tools 12 software (</a:t>
            </a:r>
            <a:r>
              <a:rPr lang="en-US" dirty="0" err="1" smtClean="0"/>
              <a:t>Mbox</a:t>
            </a:r>
            <a:r>
              <a:rPr lang="en-US" dirty="0" smtClean="0"/>
              <a:t>/interface optional)</a:t>
            </a:r>
          </a:p>
          <a:p>
            <a:pPr lvl="1"/>
            <a:r>
              <a:rPr lang="en-US" dirty="0" smtClean="0"/>
              <a:t>200-level: Pro Tools HD Native, professional music &amp; post workflows</a:t>
            </a:r>
          </a:p>
          <a:p>
            <a:pPr lvl="1"/>
            <a:r>
              <a:rPr lang="en-US" dirty="0" smtClean="0"/>
              <a:t>300</a:t>
            </a:r>
            <a:r>
              <a:rPr lang="en-US" dirty="0"/>
              <a:t>-level: Pro Tools </a:t>
            </a:r>
            <a:r>
              <a:rPr lang="en-US" dirty="0" smtClean="0"/>
              <a:t>HDX, DSP, mixer architecture, adv. </a:t>
            </a:r>
            <a:r>
              <a:rPr lang="en-US" dirty="0"/>
              <a:t>music &amp; post workflows</a:t>
            </a:r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Tools Course &amp; Certification Path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" y="4017138"/>
            <a:ext cx="14630400" cy="333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89075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Levels (continued)</a:t>
            </a:r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Tools Course &amp; Certification Path</a:t>
            </a:r>
            <a:endParaRPr lang="en-US" dirty="0"/>
          </a:p>
        </p:txBody>
      </p:sp>
      <p:cxnSp>
        <p:nvCxnSpPr>
          <p:cNvPr id="5" name="AutoShape 12"/>
          <p:cNvCxnSpPr>
            <a:cxnSpLocks noChangeShapeType="1"/>
          </p:cNvCxnSpPr>
          <p:nvPr/>
        </p:nvCxnSpPr>
        <p:spPr bwMode="auto">
          <a:xfrm rot="10800000" flipH="1">
            <a:off x="1352191" y="2742555"/>
            <a:ext cx="11303000" cy="4411663"/>
          </a:xfrm>
          <a:prstGeom prst="straightConnector1">
            <a:avLst/>
          </a:prstGeom>
          <a:noFill/>
          <a:ln w="76200" cap="flat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oval" w="med" len="med"/>
          </a:ln>
          <a:effectLst>
            <a:outerShdw blurRad="12700" dist="25399" dir="5400000" algn="ctr" rotWithShape="0">
              <a:schemeClr val="bg2">
                <a:alpha val="3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" name="Picture 9" descr="Mbox Famil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87" y="5172729"/>
            <a:ext cx="2651514" cy="1353479"/>
          </a:xfrm>
          <a:prstGeom prst="rect">
            <a:avLst/>
          </a:prstGeom>
        </p:spPr>
      </p:pic>
      <p:sp>
        <p:nvSpPr>
          <p:cNvPr id="13" name="Oval 24"/>
          <p:cNvSpPr>
            <a:spLocks/>
          </p:cNvSpPr>
          <p:nvPr/>
        </p:nvSpPr>
        <p:spPr bwMode="auto">
          <a:xfrm>
            <a:off x="6755810" y="4886454"/>
            <a:ext cx="242888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5400"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984109" y="5426732"/>
            <a:ext cx="2802946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FF"/>
                </a:solidFill>
              </a:rPr>
              <a:t>200-level Pro Tools HD</a:t>
            </a:r>
          </a:p>
          <a:p>
            <a:pPr algn="ctr"/>
            <a:r>
              <a:rPr lang="en-US" sz="2000" dirty="0" smtClean="0">
                <a:solidFill>
                  <a:srgbClr val="FFFFFF"/>
                </a:solidFill>
              </a:rPr>
              <a:t> Certification </a:t>
            </a:r>
          </a:p>
        </p:txBody>
      </p:sp>
      <p:pic>
        <p:nvPicPr>
          <p:cNvPr id="15" name="Picture 14" descr="Screen Shot 2013-03-12 at 6.23.48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8186" y="2471612"/>
            <a:ext cx="2101686" cy="1426534"/>
          </a:xfrm>
          <a:prstGeom prst="rect">
            <a:avLst/>
          </a:prstGeom>
        </p:spPr>
      </p:pic>
      <p:pic>
        <p:nvPicPr>
          <p:cNvPr id="16" name="Picture 15" descr="Screen Shot 2013-03-12 at 6.24.13 PM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4367" y="1470627"/>
            <a:ext cx="2081215" cy="102211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40287" y="3945804"/>
            <a:ext cx="279471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rgbClr val="800000"/>
                </a:solidFill>
              </a:rPr>
              <a:t>(Pro Tools|HD Native</a:t>
            </a:r>
          </a:p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Thunderbolt or PCIe)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2191" y="7368483"/>
            <a:ext cx="236124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>
                <a:solidFill>
                  <a:srgbClr val="800000"/>
                </a:solidFill>
              </a:rPr>
              <a:t>1</a:t>
            </a:r>
            <a:r>
              <a:rPr lang="en-US" sz="2000" dirty="0" smtClean="0">
                <a:solidFill>
                  <a:srgbClr val="800000"/>
                </a:solidFill>
              </a:rPr>
              <a:t>00-level Pro Tools</a:t>
            </a:r>
          </a:p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 Certification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636053" y="3023855"/>
            <a:ext cx="2974016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>
                <a:solidFill>
                  <a:srgbClr val="800000"/>
                </a:solidFill>
              </a:rPr>
              <a:t>3</a:t>
            </a:r>
            <a:r>
              <a:rPr lang="en-US" sz="2000" dirty="0" smtClean="0">
                <a:solidFill>
                  <a:srgbClr val="800000"/>
                </a:solidFill>
              </a:rPr>
              <a:t>00-level Pro Tools HDX</a:t>
            </a:r>
          </a:p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 Certification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0549458" y="1495406"/>
            <a:ext cx="2688419" cy="1215089"/>
            <a:chOff x="6368351" y="2505222"/>
            <a:chExt cx="3201372" cy="1555893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4872" l="0" r="100000">
                          <a14:foregroundMark x1="24769" y1="53846" x2="24769" y2="53846"/>
                          <a14:foregroundMark x1="26157" y1="61538" x2="26157" y2="61538"/>
                          <a14:foregroundMark x1="27315" y1="68376" x2="27315" y2="68376"/>
                          <a14:foregroundMark x1="17593" y1="64103" x2="17593" y2="64103"/>
                          <a14:foregroundMark x1="19676" y1="71795" x2="19676" y2="71795"/>
                          <a14:foregroundMark x1="12963" y1="68376" x2="12963" y2="68376"/>
                          <a14:foregroundMark x1="14583" y1="58120" x2="14583" y2="58120"/>
                          <a14:foregroundMark x1="14120" y1="47863" x2="14120" y2="47863"/>
                          <a14:foregroundMark x1="3009" y1="55556" x2="3009" y2="55556"/>
                          <a14:foregroundMark x1="9954" y1="70940" x2="9954" y2="70940"/>
                          <a14:foregroundMark x1="16435" y1="52137" x2="16435" y2="52137"/>
                          <a14:foregroundMark x1="19907" y1="50427" x2="19907" y2="50427"/>
                          <a14:foregroundMark x1="21991" y1="49573" x2="21991" y2="49573"/>
                          <a14:foregroundMark x1="21759" y1="60684" x2="21759" y2="60684"/>
                          <a14:foregroundMark x1="17361" y1="47863" x2="17361" y2="47863"/>
                          <a14:foregroundMark x1="29167" y1="58974" x2="29167" y2="58974"/>
                          <a14:foregroundMark x1="17824" y1="57265" x2="17824" y2="57265"/>
                          <a14:foregroundMark x1="11574" y1="43590" x2="11574" y2="43590"/>
                          <a14:foregroundMark x1="8796" y1="41880" x2="8796" y2="41880"/>
                          <a14:foregroundMark x1="58565" y1="58120" x2="58565" y2="5812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75538" y="3196024"/>
              <a:ext cx="3194185" cy="86509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4872" l="0" r="100000">
                          <a14:foregroundMark x1="24769" y1="53846" x2="24769" y2="53846"/>
                          <a14:foregroundMark x1="26157" y1="61538" x2="26157" y2="61538"/>
                          <a14:foregroundMark x1="27315" y1="68376" x2="27315" y2="68376"/>
                          <a14:foregroundMark x1="17593" y1="64103" x2="17593" y2="64103"/>
                          <a14:foregroundMark x1="19676" y1="71795" x2="19676" y2="71795"/>
                          <a14:foregroundMark x1="12963" y1="68376" x2="12963" y2="68376"/>
                          <a14:foregroundMark x1="14583" y1="58120" x2="14583" y2="58120"/>
                          <a14:foregroundMark x1="14120" y1="47863" x2="14120" y2="47863"/>
                          <a14:foregroundMark x1="3009" y1="55556" x2="3009" y2="55556"/>
                          <a14:foregroundMark x1="9954" y1="70940" x2="9954" y2="70940"/>
                          <a14:foregroundMark x1="16435" y1="52137" x2="16435" y2="52137"/>
                          <a14:foregroundMark x1="19907" y1="50427" x2="19907" y2="50427"/>
                          <a14:foregroundMark x1="21991" y1="49573" x2="21991" y2="49573"/>
                          <a14:foregroundMark x1="21759" y1="60684" x2="21759" y2="60684"/>
                          <a14:foregroundMark x1="17361" y1="47863" x2="17361" y2="47863"/>
                          <a14:foregroundMark x1="29167" y1="58974" x2="29167" y2="58974"/>
                          <a14:foregroundMark x1="17824" y1="57265" x2="17824" y2="57265"/>
                          <a14:foregroundMark x1="11574" y1="43590" x2="11574" y2="43590"/>
                          <a14:foregroundMark x1="8796" y1="41880" x2="8796" y2="41880"/>
                          <a14:foregroundMark x1="58565" y1="58120" x2="58565" y2="5812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68351" y="2855220"/>
              <a:ext cx="3194185" cy="865091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4872" l="0" r="100000">
                          <a14:foregroundMark x1="24769" y1="53846" x2="24769" y2="53846"/>
                          <a14:foregroundMark x1="26157" y1="61538" x2="26157" y2="61538"/>
                          <a14:foregroundMark x1="27315" y1="68376" x2="27315" y2="68376"/>
                          <a14:foregroundMark x1="17593" y1="64103" x2="17593" y2="64103"/>
                          <a14:foregroundMark x1="19676" y1="71795" x2="19676" y2="71795"/>
                          <a14:foregroundMark x1="12963" y1="68376" x2="12963" y2="68376"/>
                          <a14:foregroundMark x1="14583" y1="58120" x2="14583" y2="58120"/>
                          <a14:foregroundMark x1="14120" y1="47863" x2="14120" y2="47863"/>
                          <a14:foregroundMark x1="3009" y1="55556" x2="3009" y2="55556"/>
                          <a14:foregroundMark x1="9954" y1="70940" x2="9954" y2="70940"/>
                          <a14:foregroundMark x1="16435" y1="52137" x2="16435" y2="52137"/>
                          <a14:foregroundMark x1="19907" y1="50427" x2="19907" y2="50427"/>
                          <a14:foregroundMark x1="21991" y1="49573" x2="21991" y2="49573"/>
                          <a14:foregroundMark x1="21759" y1="60684" x2="21759" y2="60684"/>
                          <a14:foregroundMark x1="17361" y1="47863" x2="17361" y2="47863"/>
                          <a14:foregroundMark x1="29167" y1="58974" x2="29167" y2="58974"/>
                          <a14:foregroundMark x1="17824" y1="57265" x2="17824" y2="57265"/>
                          <a14:foregroundMark x1="11574" y1="43590" x2="11574" y2="43590"/>
                          <a14:foregroundMark x1="8796" y1="41880" x2="8796" y2="41880"/>
                          <a14:foregroundMark x1="58565" y1="58120" x2="58565" y2="5812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75538" y="2505222"/>
              <a:ext cx="3194185" cy="865091"/>
            </a:xfrm>
            <a:prstGeom prst="rect">
              <a:avLst/>
            </a:prstGeom>
          </p:spPr>
        </p:pic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033489" y="4141441"/>
            <a:ext cx="3435209" cy="185839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33489" y="6443978"/>
            <a:ext cx="3435208" cy="7562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33488" y="5983282"/>
            <a:ext cx="3435209" cy="47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84355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Sibelius Course &amp; Certification Path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100-Level Course Structure</a:t>
            </a:r>
          </a:p>
          <a:p>
            <a:pPr lvl="1"/>
            <a:r>
              <a:rPr lang="en-US" dirty="0" smtClean="0"/>
              <a:t>Sibelius 101 Book &amp; Exam (8 hrs)</a:t>
            </a:r>
            <a:endParaRPr lang="en-US" dirty="0"/>
          </a:p>
          <a:p>
            <a:pPr lvl="1"/>
            <a:r>
              <a:rPr lang="en-US" dirty="0"/>
              <a:t>Sibelius </a:t>
            </a:r>
            <a:r>
              <a:rPr lang="en-US" dirty="0" smtClean="0"/>
              <a:t>110 </a:t>
            </a:r>
            <a:r>
              <a:rPr lang="en-US" dirty="0"/>
              <a:t>Book &amp; Exam </a:t>
            </a:r>
            <a:r>
              <a:rPr lang="en-US" dirty="0" smtClean="0"/>
              <a:t>(16 </a:t>
            </a:r>
            <a:r>
              <a:rPr lang="en-US" dirty="0"/>
              <a:t>hrs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Online exam at account.avid.com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3143" y="5034527"/>
            <a:ext cx="5139267" cy="2652433"/>
          </a:xfrm>
          <a:prstGeom prst="rect">
            <a:avLst/>
          </a:prstGeom>
        </p:spPr>
      </p:pic>
      <p:pic>
        <p:nvPicPr>
          <p:cNvPr id="7" name="Picture 6" descr="SibeliusExpertv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3" y="3451725"/>
            <a:ext cx="14630400" cy="16137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0397" y="5034527"/>
            <a:ext cx="3643453" cy="274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02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Certification Exam</a:t>
            </a:r>
            <a:endParaRPr lang="en-US" dirty="0"/>
          </a:p>
        </p:txBody>
      </p:sp>
      <p:pic>
        <p:nvPicPr>
          <p:cNvPr id="4" name="Content Placeholder 3" descr="SibExamLaunchShort.tiff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89" b="7789"/>
          <a:stretch>
            <a:fillRect/>
          </a:stretch>
        </p:blipFill>
        <p:spPr>
          <a:prstGeom prst="rect">
            <a:avLst/>
          </a:prstGeom>
          <a:effectLst>
            <a:glow rad="101600">
              <a:schemeClr val="bg1">
                <a:alpha val="7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91903773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Certification Search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Certified Professional Listing on avid.com</a:t>
            </a:r>
          </a:p>
        </p:txBody>
      </p:sp>
      <p:pic>
        <p:nvPicPr>
          <p:cNvPr id="2" name="Picture 1" descr="AvidCertProFinder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3956" y="1972710"/>
            <a:ext cx="7988309" cy="591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466293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Certification Listing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Edit Certified Professional listing </a:t>
            </a:r>
          </a:p>
        </p:txBody>
      </p:sp>
      <p:pic>
        <p:nvPicPr>
          <p:cNvPr id="4" name="Picture 3" descr="CertListingA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051" y="2069094"/>
            <a:ext cx="6650285" cy="575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5435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Audio Certification Course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lvl="1" indent="0">
              <a:buNone/>
            </a:pPr>
            <a:endParaRPr lang="en-US" dirty="0" smtClean="0"/>
          </a:p>
          <a:p>
            <a:pPr algn="just"/>
            <a:r>
              <a:rPr lang="en-US" dirty="0"/>
              <a:t>PT </a:t>
            </a:r>
            <a:r>
              <a:rPr lang="en-US" dirty="0" smtClean="0"/>
              <a:t>130 Game Audio</a:t>
            </a:r>
            <a:endParaRPr lang="en-US" dirty="0"/>
          </a:p>
          <a:p>
            <a:pPr lvl="1" algn="just"/>
            <a:r>
              <a:rPr lang="en-US" dirty="0"/>
              <a:t>Eric Kuehnl authoring</a:t>
            </a:r>
          </a:p>
          <a:p>
            <a:pPr lvl="1" algn="just"/>
            <a:r>
              <a:rPr lang="en-US" dirty="0"/>
              <a:t>Adding Certification</a:t>
            </a:r>
          </a:p>
          <a:p>
            <a:pPr lvl="1" algn="just"/>
            <a:r>
              <a:rPr lang="en-US" dirty="0"/>
              <a:t>Future Expansion</a:t>
            </a:r>
          </a:p>
          <a:p>
            <a:pPr lvl="2" algn="just"/>
            <a:r>
              <a:rPr lang="en-US" dirty="0"/>
              <a:t>Collaboration w/ </a:t>
            </a:r>
            <a:r>
              <a:rPr lang="en-US" dirty="0" smtClean="0"/>
              <a:t>FMOD </a:t>
            </a:r>
            <a:r>
              <a:rPr lang="en-US" dirty="0"/>
              <a:t>Studio courses &amp; cert </a:t>
            </a:r>
          </a:p>
          <a:p>
            <a:pPr lvl="1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200" y="5342689"/>
            <a:ext cx="1605617" cy="1784019"/>
          </a:xfrm>
          <a:prstGeom prst="rect">
            <a:avLst/>
          </a:prstGeom>
        </p:spPr>
      </p:pic>
      <p:pic>
        <p:nvPicPr>
          <p:cNvPr id="4" name="Picture 3" descr="ProTools130AVID_CvrRnd4.p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4977" y="1678967"/>
            <a:ext cx="9215004" cy="58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23635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Console Course &amp; Certification Path</a:t>
            </a:r>
            <a:endParaRPr lang="en-US" dirty="0"/>
          </a:p>
        </p:txBody>
      </p:sp>
      <p:cxnSp>
        <p:nvCxnSpPr>
          <p:cNvPr id="5" name="AutoShape 12"/>
          <p:cNvCxnSpPr>
            <a:cxnSpLocks noChangeShapeType="1"/>
          </p:cNvCxnSpPr>
          <p:nvPr/>
        </p:nvCxnSpPr>
        <p:spPr bwMode="auto">
          <a:xfrm flipV="1">
            <a:off x="1352191" y="2952680"/>
            <a:ext cx="11449409" cy="4201539"/>
          </a:xfrm>
          <a:prstGeom prst="straightConnector1">
            <a:avLst/>
          </a:prstGeom>
          <a:noFill/>
          <a:ln w="76200" cap="flat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oval" w="med" len="med"/>
          </a:ln>
          <a:effectLst>
            <a:outerShdw blurRad="12700" dist="25399" dir="5400000" algn="ctr" rotWithShape="0">
              <a:schemeClr val="bg2">
                <a:alpha val="3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" name="Picture 9" descr="Mbox Famil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87" y="5172729"/>
            <a:ext cx="2651514" cy="1353479"/>
          </a:xfrm>
          <a:prstGeom prst="rect">
            <a:avLst/>
          </a:prstGeom>
        </p:spPr>
      </p:pic>
      <p:sp>
        <p:nvSpPr>
          <p:cNvPr id="13" name="Oval 24"/>
          <p:cNvSpPr>
            <a:spLocks/>
          </p:cNvSpPr>
          <p:nvPr/>
        </p:nvSpPr>
        <p:spPr bwMode="auto">
          <a:xfrm>
            <a:off x="6998583" y="4944129"/>
            <a:ext cx="242888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5400"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190810" y="5426732"/>
            <a:ext cx="2389546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200-level Artist, S3</a:t>
            </a:r>
          </a:p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&amp; C|24 Certification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2191" y="7368483"/>
            <a:ext cx="236124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>
                <a:solidFill>
                  <a:srgbClr val="800000"/>
                </a:solidFill>
              </a:rPr>
              <a:t>1</a:t>
            </a:r>
            <a:r>
              <a:rPr lang="en-US" sz="2000" dirty="0" smtClean="0">
                <a:solidFill>
                  <a:srgbClr val="800000"/>
                </a:solidFill>
              </a:rPr>
              <a:t>00-level Pro Tools</a:t>
            </a:r>
          </a:p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 Certification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63943" y="3230712"/>
            <a:ext cx="2789170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>
                <a:solidFill>
                  <a:srgbClr val="800000"/>
                </a:solidFill>
              </a:rPr>
              <a:t>3</a:t>
            </a:r>
            <a:r>
              <a:rPr lang="en-US" sz="2000" dirty="0" smtClean="0">
                <a:solidFill>
                  <a:srgbClr val="800000"/>
                </a:solidFill>
              </a:rPr>
              <a:t>00-level Icon, Avid S6</a:t>
            </a:r>
          </a:p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 Certification </a:t>
            </a:r>
          </a:p>
        </p:txBody>
      </p:sp>
      <p:pic>
        <p:nvPicPr>
          <p:cNvPr id="29" name="Picture 9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539" y="6277621"/>
            <a:ext cx="2627929" cy="146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 descr="Artist Mix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050" y="3660566"/>
            <a:ext cx="1952977" cy="1245023"/>
          </a:xfrm>
          <a:prstGeom prst="rect">
            <a:avLst/>
          </a:prstGeom>
        </p:spPr>
      </p:pic>
      <p:pic>
        <p:nvPicPr>
          <p:cNvPr id="33" name="Picture 1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62773" y="4085681"/>
            <a:ext cx="3397176" cy="134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898" b="23408"/>
          <a:stretch/>
        </p:blipFill>
        <p:spPr bwMode="auto">
          <a:xfrm>
            <a:off x="169337" y="1423174"/>
            <a:ext cx="12087225" cy="16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echnicolor_S6_Wide_1280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9523" y="5522021"/>
            <a:ext cx="3317238" cy="1488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03801139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Avid Live Sound Course &amp; Certification Path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1836" y="4153267"/>
            <a:ext cx="5568831" cy="3341299"/>
          </a:xfrm>
          <a:prstGeom prst="rect">
            <a:avLst/>
          </a:prstGeom>
        </p:spPr>
      </p:pic>
      <p:pic>
        <p:nvPicPr>
          <p:cNvPr id="16" name="Picture 15" descr="TrainingPaths-LS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87" y="1386567"/>
            <a:ext cx="7575413" cy="240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110V_cover2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44" y="4193416"/>
            <a:ext cx="2346376" cy="3016770"/>
          </a:xfrm>
          <a:prstGeom prst="rect">
            <a:avLst/>
          </a:prstGeom>
        </p:spPr>
      </p:pic>
      <p:pic>
        <p:nvPicPr>
          <p:cNvPr id="20" name="Picture 19" descr="210V_cover2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144" y="4187133"/>
            <a:ext cx="2348405" cy="301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44777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Composer Course &amp; Certification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782" y="1694412"/>
            <a:ext cx="13817618" cy="170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AutoShape 12"/>
          <p:cNvCxnSpPr>
            <a:cxnSpLocks noChangeShapeType="1"/>
          </p:cNvCxnSpPr>
          <p:nvPr/>
        </p:nvCxnSpPr>
        <p:spPr bwMode="auto">
          <a:xfrm flipV="1">
            <a:off x="1888853" y="3589630"/>
            <a:ext cx="11720326" cy="3401885"/>
          </a:xfrm>
          <a:prstGeom prst="straightConnector1">
            <a:avLst/>
          </a:prstGeom>
          <a:noFill/>
          <a:ln w="76200" cap="flat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oval" w="med" len="med"/>
          </a:ln>
          <a:effectLst>
            <a:outerShdw blurRad="12700" dist="25399" dir="5400000" algn="ctr" rotWithShape="0">
              <a:schemeClr val="bg2">
                <a:alpha val="3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6204652" y="6036320"/>
            <a:ext cx="3377848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200-level Media Composer </a:t>
            </a:r>
          </a:p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Certification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7984" y="7368483"/>
            <a:ext cx="3249658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>
                <a:solidFill>
                  <a:srgbClr val="800000"/>
                </a:solidFill>
              </a:rPr>
              <a:t>1</a:t>
            </a:r>
            <a:r>
              <a:rPr lang="en-US" sz="2000" dirty="0" smtClean="0">
                <a:solidFill>
                  <a:srgbClr val="800000"/>
                </a:solidFill>
              </a:rPr>
              <a:t>00-level Media Composer</a:t>
            </a:r>
          </a:p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 Certification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004456" y="4297516"/>
            <a:ext cx="250814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Future 300-level MC</a:t>
            </a:r>
          </a:p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 Certification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42502"/>
            <a:ext cx="2002272" cy="15017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6933" y="3752335"/>
            <a:ext cx="2002272" cy="1501704"/>
          </a:xfrm>
          <a:prstGeom prst="rect">
            <a:avLst/>
          </a:prstGeom>
        </p:spPr>
      </p:pic>
      <p:sp>
        <p:nvSpPr>
          <p:cNvPr id="15" name="Oval 24"/>
          <p:cNvSpPr>
            <a:spLocks/>
          </p:cNvSpPr>
          <p:nvPr/>
        </p:nvSpPr>
        <p:spPr bwMode="auto">
          <a:xfrm>
            <a:off x="7066315" y="5367454"/>
            <a:ext cx="242888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5400"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16" name="Oval 24"/>
          <p:cNvSpPr>
            <a:spLocks/>
          </p:cNvSpPr>
          <p:nvPr/>
        </p:nvSpPr>
        <p:spPr bwMode="auto">
          <a:xfrm>
            <a:off x="9453905" y="4658271"/>
            <a:ext cx="242888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5400"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6858" y="4853240"/>
            <a:ext cx="4098815" cy="216296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306950" y="3589630"/>
            <a:ext cx="255109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239 Color Correction</a:t>
            </a:r>
          </a:p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Course</a:t>
            </a:r>
          </a:p>
        </p:txBody>
      </p:sp>
    </p:spTree>
    <p:extLst>
      <p:ext uri="{BB962C8B-B14F-4D97-AF65-F5344CB8AC3E}">
        <p14:creationId xmlns:p14="http://schemas.microsoft.com/office/powerpoint/2010/main" val="445728236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vid_Certified_Logo_purple[11].png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5" b="23295"/>
          <a:stretch>
            <a:fillRect/>
          </a:stretch>
        </p:blipFill>
        <p:spPr>
          <a:xfrm>
            <a:off x="-144568" y="1326076"/>
            <a:ext cx="14104621" cy="6203437"/>
          </a:xfrm>
        </p:spPr>
      </p:pic>
    </p:spTree>
    <p:extLst>
      <p:ext uri="{BB962C8B-B14F-4D97-AF65-F5344CB8AC3E}">
        <p14:creationId xmlns:p14="http://schemas.microsoft.com/office/powerpoint/2010/main" val="2388666175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mcp-platfor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00" t="16979" r="11944" b="3185"/>
          <a:stretch/>
        </p:blipFill>
        <p:spPr>
          <a:xfrm>
            <a:off x="-1" y="0"/>
            <a:ext cx="14630401" cy="8229600"/>
          </a:xfrm>
          <a:prstGeom prst="rect">
            <a:avLst/>
          </a:prstGeom>
        </p:spPr>
      </p:pic>
      <p:pic>
        <p:nvPicPr>
          <p:cNvPr id="5" name="Picture 4" descr="artistSuite-banner-01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4630401" cy="822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5118" y="1059404"/>
            <a:ext cx="13573647" cy="10926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6500" b="1" dirty="0" smtClean="0">
                <a:solidFill>
                  <a:srgbClr val="FFFFFF"/>
                </a:solidFill>
              </a:rPr>
              <a:t>Pro Tools </a:t>
            </a:r>
            <a:r>
              <a:rPr lang="en-US" sz="6500" dirty="0" smtClean="0">
                <a:solidFill>
                  <a:srgbClr val="FFFFFF"/>
                </a:solidFill>
              </a:rPr>
              <a:t>| First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692" y="2638756"/>
            <a:ext cx="4704027" cy="29392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58775" indent="-358775">
              <a:spcAft>
                <a:spcPts val="1800"/>
              </a:spcAft>
              <a:buFont typeface="Wingdings" charset="2"/>
              <a:buChar char="§"/>
            </a:pPr>
            <a:r>
              <a:rPr lang="en-US" sz="2800" dirty="0">
                <a:solidFill>
                  <a:srgbClr val="FFFFFF"/>
                </a:solidFill>
                <a:latin typeface="Arial"/>
                <a:cs typeface="Arial"/>
              </a:rPr>
              <a:t>3 cloud projects</a:t>
            </a:r>
          </a:p>
          <a:p>
            <a:pPr marL="358775" indent="-358775">
              <a:spcAft>
                <a:spcPts val="1800"/>
              </a:spcAft>
              <a:buFont typeface="Wingdings" charset="2"/>
              <a:buChar char="§"/>
            </a:pPr>
            <a:r>
              <a:rPr lang="en-US" sz="2800" dirty="0">
                <a:solidFill>
                  <a:srgbClr val="FFFFFF"/>
                </a:solidFill>
                <a:latin typeface="Arial"/>
                <a:cs typeface="Arial"/>
              </a:rPr>
              <a:t>16 audio, instrument and MIDI tracks</a:t>
            </a:r>
          </a:p>
          <a:p>
            <a:pPr marL="358775" indent="-358775">
              <a:spcAft>
                <a:spcPts val="1800"/>
              </a:spcAft>
              <a:buFont typeface="Wingdings" charset="2"/>
              <a:buChar char="§"/>
            </a:pPr>
            <a:r>
              <a:rPr lang="en-US" sz="2800" dirty="0">
                <a:solidFill>
                  <a:srgbClr val="FFFFFF"/>
                </a:solidFill>
                <a:latin typeface="Arial"/>
                <a:cs typeface="Arial"/>
              </a:rPr>
              <a:t>21 AAX plug-ins</a:t>
            </a:r>
          </a:p>
          <a:p>
            <a:pPr marL="358775" indent="-358775">
              <a:spcAft>
                <a:spcPts val="1800"/>
              </a:spcAft>
              <a:buFont typeface="Wingdings" charset="2"/>
              <a:buChar char="§"/>
            </a:pPr>
            <a:r>
              <a:rPr lang="en-US" sz="2800" dirty="0">
                <a:solidFill>
                  <a:srgbClr val="FFFFFF"/>
                </a:solidFill>
                <a:latin typeface="Arial"/>
                <a:cs typeface="Arial"/>
              </a:rPr>
              <a:t>Xpand2 virtual 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instrument</a:t>
            </a:r>
            <a:endParaRPr lang="en-US" sz="2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3215" y="1594849"/>
            <a:ext cx="5288165" cy="35529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8" t="14460" b="21299"/>
          <a:stretch/>
        </p:blipFill>
        <p:spPr>
          <a:xfrm>
            <a:off x="5980678" y="3743448"/>
            <a:ext cx="4863893" cy="2735940"/>
          </a:xfrm>
          <a:prstGeom prst="roundRect">
            <a:avLst>
              <a:gd name="adj" fmla="val 621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6663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mcp-platfor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00" t="16979" r="11944" b="3185"/>
          <a:stretch/>
        </p:blipFill>
        <p:spPr>
          <a:xfrm>
            <a:off x="-1" y="0"/>
            <a:ext cx="14630401" cy="8229600"/>
          </a:xfrm>
          <a:prstGeom prst="rect">
            <a:avLst/>
          </a:prstGeom>
        </p:spPr>
      </p:pic>
      <p:pic>
        <p:nvPicPr>
          <p:cNvPr id="21" name="Picture 20" descr="artistSuite-banner-01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0" y="152400"/>
            <a:ext cx="14630401" cy="822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7490" y="1039484"/>
            <a:ext cx="15352627" cy="19236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6500" dirty="0" smtClean="0">
                <a:solidFill>
                  <a:srgbClr val="FFFFFF"/>
                </a:solidFill>
              </a:rPr>
              <a:t>Avid Cloud Collaboration</a:t>
            </a:r>
          </a:p>
          <a:p>
            <a:pPr algn="l"/>
            <a:r>
              <a:rPr lang="en-US" sz="5400" dirty="0" smtClean="0">
                <a:solidFill>
                  <a:srgbClr val="FFFFFF"/>
                </a:solidFill>
              </a:rPr>
              <a:t>&amp; Pro Tools 12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/>
          <a:srcRect t="5806" r="402" b="4556"/>
          <a:stretch/>
        </p:blipFill>
        <p:spPr>
          <a:xfrm>
            <a:off x="7205508" y="2507137"/>
            <a:ext cx="6543244" cy="3680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TextBox 21"/>
          <p:cNvSpPr txBox="1"/>
          <p:nvPr/>
        </p:nvSpPr>
        <p:spPr>
          <a:xfrm>
            <a:off x="525350" y="3194155"/>
            <a:ext cx="5360305" cy="31393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63538" indent="-363538">
              <a:spcAft>
                <a:spcPts val="1800"/>
              </a:spcAft>
              <a:buFont typeface="Wingdings" charset="2"/>
              <a:buChar char="§"/>
            </a:pPr>
            <a:r>
              <a:rPr lang="en-US" sz="2800" dirty="0">
                <a:solidFill>
                  <a:srgbClr val="FFFFFF"/>
                </a:solidFill>
              </a:rPr>
              <a:t>Buy or subscribe—the choice </a:t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is </a:t>
            </a:r>
            <a:r>
              <a:rPr lang="en-US" sz="2800" dirty="0" smtClean="0">
                <a:solidFill>
                  <a:srgbClr val="FFFFFF"/>
                </a:solidFill>
              </a:rPr>
              <a:t>yours</a:t>
            </a:r>
          </a:p>
          <a:p>
            <a:pPr marL="363538" indent="-363538">
              <a:spcAft>
                <a:spcPts val="1800"/>
              </a:spcAft>
              <a:buFont typeface="Wingdings" charset="2"/>
              <a:buChar char="§"/>
            </a:pPr>
            <a:r>
              <a:rPr lang="en-US" sz="2800" dirty="0" smtClean="0">
                <a:solidFill>
                  <a:srgbClr val="FFFFFF"/>
                </a:solidFill>
              </a:rPr>
              <a:t>Always stay up to date with the latest features</a:t>
            </a:r>
          </a:p>
          <a:p>
            <a:pPr marL="363538" indent="-363538">
              <a:spcAft>
                <a:spcPts val="1800"/>
              </a:spcAft>
              <a:buFont typeface="Wingdings" charset="2"/>
              <a:buChar char="§"/>
            </a:pPr>
            <a:r>
              <a:rPr lang="en-US" sz="2800" dirty="0" smtClean="0">
                <a:solidFill>
                  <a:srgbClr val="FFFFFF"/>
                </a:solidFill>
              </a:rPr>
              <a:t>Collaborate with anyone, anywhere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59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mcp-platfor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00" t="16979" r="11944" b="3185"/>
          <a:stretch/>
        </p:blipFill>
        <p:spPr>
          <a:xfrm>
            <a:off x="-1" y="0"/>
            <a:ext cx="14630401" cy="8229600"/>
          </a:xfrm>
          <a:prstGeom prst="rect">
            <a:avLst/>
          </a:prstGeom>
        </p:spPr>
      </p:pic>
      <p:pic>
        <p:nvPicPr>
          <p:cNvPr id="10" name="Picture 9" descr="mediaSuite-banner-01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217" b="-11338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6113" y="1060043"/>
            <a:ext cx="14125281" cy="10926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6500" dirty="0" smtClean="0">
                <a:solidFill>
                  <a:srgbClr val="FFFFFF"/>
                </a:solidFill>
              </a:rPr>
              <a:t>Avid Marketplace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413352" y="2371161"/>
            <a:ext cx="5336704" cy="4010782"/>
            <a:chOff x="2567578" y="2497815"/>
            <a:chExt cx="6434787" cy="4836042"/>
          </a:xfrm>
        </p:grpSpPr>
        <p:pic>
          <p:nvPicPr>
            <p:cNvPr id="23" name="Picture 22" descr="Search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7578" y="2497815"/>
              <a:ext cx="6430777" cy="4804242"/>
            </a:xfrm>
            <a:prstGeom prst="roundRect">
              <a:avLst>
                <a:gd name="adj" fmla="val 554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6"/>
            <a:srcRect t="32179" b="20332"/>
            <a:stretch/>
          </p:blipFill>
          <p:spPr>
            <a:xfrm>
              <a:off x="2568227" y="4073075"/>
              <a:ext cx="6434138" cy="326078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0" name="TextBox 19"/>
          <p:cNvSpPr txBox="1"/>
          <p:nvPr/>
        </p:nvSpPr>
        <p:spPr>
          <a:xfrm>
            <a:off x="2785817" y="3621356"/>
            <a:ext cx="211108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dirty="0" smtClean="0">
                <a:solidFill>
                  <a:schemeClr val="bg2"/>
                </a:solidFill>
                <a:latin typeface="Arial"/>
                <a:cs typeface="Arial"/>
              </a:rPr>
              <a:t>Avid App </a:t>
            </a:r>
          </a:p>
          <a:p>
            <a:r>
              <a:rPr lang="en-US" sz="2400" dirty="0" smtClean="0">
                <a:solidFill>
                  <a:schemeClr val="bg2"/>
                </a:solidFill>
                <a:latin typeface="Arial"/>
                <a:cs typeface="Arial"/>
              </a:rPr>
              <a:t>Store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85817" y="2404797"/>
            <a:ext cx="274070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dirty="0" smtClean="0">
                <a:solidFill>
                  <a:schemeClr val="bg2"/>
                </a:solidFill>
                <a:latin typeface="Arial"/>
                <a:cs typeface="Arial"/>
              </a:rPr>
              <a:t>Artist </a:t>
            </a:r>
          </a:p>
          <a:p>
            <a:r>
              <a:rPr lang="en-US" sz="2400" dirty="0" smtClean="0">
                <a:solidFill>
                  <a:schemeClr val="bg2"/>
                </a:solidFill>
                <a:latin typeface="Arial"/>
                <a:cs typeface="Arial"/>
              </a:rPr>
              <a:t>Community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85817" y="5884421"/>
            <a:ext cx="28147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dirty="0" smtClean="0">
                <a:solidFill>
                  <a:schemeClr val="bg2"/>
                </a:solidFill>
                <a:latin typeface="Arial"/>
                <a:cs typeface="Arial"/>
              </a:rPr>
              <a:t>Avid Content </a:t>
            </a:r>
          </a:p>
          <a:p>
            <a:r>
              <a:rPr lang="en-US" sz="2400" dirty="0" smtClean="0">
                <a:solidFill>
                  <a:schemeClr val="bg2"/>
                </a:solidFill>
                <a:latin typeface="Arial"/>
                <a:cs typeface="Arial"/>
              </a:rPr>
              <a:t>Marketplace</a:t>
            </a:r>
          </a:p>
        </p:txBody>
      </p:sp>
      <p:pic>
        <p:nvPicPr>
          <p:cNvPr id="25" name="Picture 24" descr="app store.knockout-2.png"/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1" t="29071" r="73258" b="30395"/>
          <a:stretch/>
        </p:blipFill>
        <p:spPr>
          <a:xfrm>
            <a:off x="1628444" y="3573489"/>
            <a:ext cx="830361" cy="902397"/>
          </a:xfrm>
          <a:prstGeom prst="rect">
            <a:avLst/>
          </a:prstGeom>
        </p:spPr>
      </p:pic>
      <p:pic>
        <p:nvPicPr>
          <p:cNvPr id="26" name="Picture 25" descr="app store.knockout-2.png"/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6" t="26283" r="39009" b="23216"/>
          <a:stretch/>
        </p:blipFill>
        <p:spPr>
          <a:xfrm>
            <a:off x="1385301" y="2319916"/>
            <a:ext cx="1101131" cy="108287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785817" y="4907179"/>
            <a:ext cx="28147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dirty="0" smtClean="0">
                <a:solidFill>
                  <a:schemeClr val="bg2"/>
                </a:solidFill>
                <a:latin typeface="Arial"/>
                <a:cs typeface="Arial"/>
              </a:rPr>
              <a:t>Storage</a:t>
            </a:r>
          </a:p>
        </p:txBody>
      </p:sp>
      <p:pic>
        <p:nvPicPr>
          <p:cNvPr id="28" name="Picture 27" descr="app store.knockout-2.png"/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3" t="18723" b="23889"/>
          <a:stretch/>
        </p:blipFill>
        <p:spPr>
          <a:xfrm>
            <a:off x="1441057" y="5738742"/>
            <a:ext cx="1147959" cy="920447"/>
          </a:xfrm>
          <a:prstGeom prst="rect">
            <a:avLst/>
          </a:prstGeom>
        </p:spPr>
      </p:pic>
      <p:pic>
        <p:nvPicPr>
          <p:cNvPr id="29" name="Picture 28" descr="app store.knockout-2.png"/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50" t="20279" b="28050"/>
          <a:stretch/>
        </p:blipFill>
        <p:spPr>
          <a:xfrm>
            <a:off x="1248036" y="4533872"/>
            <a:ext cx="1530294" cy="127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9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mcp-platfor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00" t="16979" r="11944" b="3185"/>
          <a:stretch/>
        </p:blipFill>
        <p:spPr>
          <a:xfrm>
            <a:off x="-1" y="0"/>
            <a:ext cx="14630401" cy="8229600"/>
          </a:xfrm>
          <a:prstGeom prst="rect">
            <a:avLst/>
          </a:prstGeom>
        </p:spPr>
      </p:pic>
      <p:pic>
        <p:nvPicPr>
          <p:cNvPr id="5" name="Picture 4" descr="artistSuite-banner-01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4630401" cy="822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6113" y="1060043"/>
            <a:ext cx="6949712" cy="10926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6500" dirty="0" smtClean="0">
                <a:solidFill>
                  <a:srgbClr val="FFFFFF"/>
                </a:solidFill>
              </a:rPr>
              <a:t>Sibelius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2298" y="2377667"/>
            <a:ext cx="6204058" cy="35702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63538" indent="-363538">
              <a:spcAft>
                <a:spcPts val="1800"/>
              </a:spcAft>
              <a:buFont typeface="Wingdings" charset="2"/>
              <a:buChar char="§"/>
            </a:pPr>
            <a:r>
              <a:rPr lang="en-US" sz="2800" dirty="0">
                <a:solidFill>
                  <a:srgbClr val="FFFFFF"/>
                </a:solidFill>
              </a:rPr>
              <a:t>Buy or subscribe—the choice </a:t>
            </a:r>
            <a:r>
              <a:rPr lang="en-US" sz="2800" dirty="0" smtClean="0">
                <a:solidFill>
                  <a:srgbClr val="FFFFFF"/>
                </a:solidFill>
              </a:rPr>
              <a:t/>
            </a:r>
            <a:br>
              <a:rPr lang="en-US" sz="2800" dirty="0" smtClean="0">
                <a:solidFill>
                  <a:srgbClr val="FFFFFF"/>
                </a:solidFill>
              </a:rPr>
            </a:br>
            <a:r>
              <a:rPr lang="en-US" sz="2800" dirty="0" smtClean="0">
                <a:solidFill>
                  <a:srgbClr val="FFFFFF"/>
                </a:solidFill>
              </a:rPr>
              <a:t>is </a:t>
            </a:r>
            <a:r>
              <a:rPr lang="en-US" sz="2800" dirty="0">
                <a:solidFill>
                  <a:srgbClr val="FFFFFF"/>
                </a:solidFill>
              </a:rPr>
              <a:t>yours</a:t>
            </a:r>
          </a:p>
          <a:p>
            <a:pPr marL="363538" indent="-363538">
              <a:spcAft>
                <a:spcPts val="1800"/>
              </a:spcAft>
              <a:buFont typeface="Wingdings" charset="2"/>
              <a:buChar char="§"/>
            </a:pPr>
            <a:r>
              <a:rPr lang="en-US" sz="2800" dirty="0">
                <a:solidFill>
                  <a:srgbClr val="FFFFFF"/>
                </a:solidFill>
              </a:rPr>
              <a:t>Enhance remote classroom experience with </a:t>
            </a:r>
            <a:r>
              <a:rPr lang="en-US" sz="2800" dirty="0" smtClean="0">
                <a:solidFill>
                  <a:srgbClr val="FFFFFF"/>
                </a:solidFill>
              </a:rPr>
              <a:t>in</a:t>
            </a:r>
            <a:r>
              <a:rPr lang="en-US" sz="2800" dirty="0">
                <a:solidFill>
                  <a:srgbClr val="FFFFFF"/>
                </a:solidFill>
              </a:rPr>
              <a:t>-score </a:t>
            </a:r>
            <a:r>
              <a:rPr lang="en-US" sz="2800" dirty="0" smtClean="0">
                <a:solidFill>
                  <a:srgbClr val="FFFFFF"/>
                </a:solidFill>
              </a:rPr>
              <a:t>annotation</a:t>
            </a:r>
            <a:endParaRPr lang="en-US" sz="2800" dirty="0">
              <a:solidFill>
                <a:srgbClr val="FFFFFF"/>
              </a:solidFill>
            </a:endParaRPr>
          </a:p>
          <a:p>
            <a:pPr marL="363538" indent="-363538">
              <a:spcAft>
                <a:spcPts val="1800"/>
              </a:spcAft>
              <a:buFont typeface="Wingdings" charset="2"/>
              <a:buChar char="§"/>
            </a:pPr>
            <a:r>
              <a:rPr lang="en-US" sz="2800" dirty="0">
                <a:solidFill>
                  <a:srgbClr val="FFFFFF"/>
                </a:solidFill>
              </a:rPr>
              <a:t>Leverage mobile technology with multi-touch gestures and pen input with Surface Pro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04480" y="1699477"/>
            <a:ext cx="852592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FF"/>
                </a:solidFill>
              </a:rPr>
              <a:t>Raise your score</a:t>
            </a:r>
            <a:endParaRPr lang="en-US" sz="2800" i="1" dirty="0">
              <a:solidFill>
                <a:srgbClr val="FFFFFF"/>
              </a:solidFill>
            </a:endParaRPr>
          </a:p>
        </p:txBody>
      </p:sp>
      <p:pic>
        <p:nvPicPr>
          <p:cNvPr id="3" name="Picture 2" descr="IA-sibelius-score-highlighted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"/>
          <a:stretch/>
        </p:blipFill>
        <p:spPr>
          <a:xfrm>
            <a:off x="7168547" y="2428630"/>
            <a:ext cx="6127170" cy="3314562"/>
          </a:xfrm>
          <a:prstGeom prst="roundRect">
            <a:avLst>
              <a:gd name="adj" fmla="val 679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7449" y="3725470"/>
            <a:ext cx="3784208" cy="2640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9506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mcp-platfor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00" t="16979" r="11944" b="3185"/>
          <a:stretch/>
        </p:blipFill>
        <p:spPr>
          <a:xfrm>
            <a:off x="-1" y="0"/>
            <a:ext cx="14630401" cy="8229600"/>
          </a:xfrm>
          <a:prstGeom prst="rect">
            <a:avLst/>
          </a:prstGeom>
        </p:spPr>
      </p:pic>
      <p:pic>
        <p:nvPicPr>
          <p:cNvPr id="16" name="Picture 15" descr="artistSuite-banner-01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00"/>
          <a:stretch/>
        </p:blipFill>
        <p:spPr>
          <a:xfrm>
            <a:off x="-1" y="559580"/>
            <a:ext cx="14630401" cy="76700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6113" y="1060043"/>
            <a:ext cx="6949712" cy="10926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6500" b="1" dirty="0" smtClean="0">
                <a:solidFill>
                  <a:srgbClr val="FFFFFF"/>
                </a:solidFill>
              </a:rPr>
              <a:t>Pro Tools</a:t>
            </a:r>
            <a:r>
              <a:rPr lang="en-US" sz="6500" dirty="0" smtClean="0">
                <a:solidFill>
                  <a:srgbClr val="FFFFFF"/>
                </a:solidFill>
              </a:rPr>
              <a:t> | S6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9107" y="1567874"/>
            <a:ext cx="694971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FF"/>
                </a:solidFill>
              </a:rPr>
              <a:t>Mixing Redefined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640" y="2691697"/>
            <a:ext cx="5757739" cy="296183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517525" indent="-517525">
              <a:lnSpc>
                <a:spcPct val="90000"/>
              </a:lnSpc>
              <a:spcAft>
                <a:spcPts val="1800"/>
              </a:spcAft>
              <a:buFont typeface="Wingdings" charset="2"/>
              <a:buChar char="§"/>
            </a:pPr>
            <a:r>
              <a:rPr lang="en-US" sz="2800" dirty="0" smtClean="0">
                <a:solidFill>
                  <a:srgbClr val="FFFFFF"/>
                </a:solidFill>
              </a:rPr>
              <a:t>Revolutionary modular </a:t>
            </a:r>
            <a:r>
              <a:rPr lang="en-US" sz="2800" dirty="0">
                <a:solidFill>
                  <a:srgbClr val="FFFFFF"/>
                </a:solidFill>
              </a:rPr>
              <a:t>d</a:t>
            </a:r>
            <a:r>
              <a:rPr lang="en-US" sz="2800" dirty="0" smtClean="0">
                <a:solidFill>
                  <a:srgbClr val="FFFFFF"/>
                </a:solidFill>
              </a:rPr>
              <a:t>esign</a:t>
            </a:r>
          </a:p>
          <a:p>
            <a:pPr marL="517525" indent="-517525">
              <a:lnSpc>
                <a:spcPct val="90000"/>
              </a:lnSpc>
              <a:spcAft>
                <a:spcPts val="1800"/>
              </a:spcAft>
              <a:buFont typeface="Wingdings" charset="2"/>
              <a:buChar char="§"/>
            </a:pPr>
            <a:r>
              <a:rPr lang="en-US" sz="2800" dirty="0" smtClean="0">
                <a:solidFill>
                  <a:srgbClr val="FFFFFF"/>
                </a:solidFill>
              </a:rPr>
              <a:t>Superior ergonomics</a:t>
            </a:r>
          </a:p>
          <a:p>
            <a:pPr marL="517525" indent="-517525">
              <a:lnSpc>
                <a:spcPct val="90000"/>
              </a:lnSpc>
              <a:spcAft>
                <a:spcPts val="1800"/>
              </a:spcAft>
              <a:buFont typeface="Wingdings" charset="2"/>
              <a:buChar char="§"/>
            </a:pPr>
            <a:r>
              <a:rPr lang="en-US" sz="2800" dirty="0" smtClean="0">
                <a:solidFill>
                  <a:srgbClr val="FFFFFF"/>
                </a:solidFill>
              </a:rPr>
              <a:t>Intelligent studio control</a:t>
            </a:r>
          </a:p>
          <a:p>
            <a:pPr marL="517525" indent="-517525">
              <a:lnSpc>
                <a:spcPct val="90000"/>
              </a:lnSpc>
              <a:spcAft>
                <a:spcPts val="1800"/>
              </a:spcAft>
              <a:buFont typeface="Wingdings" charset="2"/>
              <a:buChar char="§"/>
            </a:pPr>
            <a:r>
              <a:rPr lang="en-US" sz="2800" dirty="0" smtClean="0">
                <a:solidFill>
                  <a:srgbClr val="FFFFFF"/>
                </a:solidFill>
              </a:rPr>
              <a:t>Proven and trusted technology</a:t>
            </a:r>
          </a:p>
          <a:p>
            <a:pPr marL="517525" indent="-517525">
              <a:lnSpc>
                <a:spcPct val="90000"/>
              </a:lnSpc>
              <a:spcAft>
                <a:spcPts val="1800"/>
              </a:spcAft>
              <a:buFont typeface="Wingdings" charset="2"/>
              <a:buChar char="§"/>
            </a:pPr>
            <a:r>
              <a:rPr lang="en-US" sz="2800" dirty="0" smtClean="0">
                <a:solidFill>
                  <a:srgbClr val="FFFFFF"/>
                </a:solidFill>
              </a:rPr>
              <a:t>New Joystick Module</a:t>
            </a:r>
            <a:endParaRPr lang="en-US" sz="2800" dirty="0">
              <a:solidFill>
                <a:srgbClr val="FFFFFF"/>
              </a:solidFill>
            </a:endParaRPr>
          </a:p>
        </p:txBody>
      </p:sp>
      <p:pic>
        <p:nvPicPr>
          <p:cNvPr id="3" name="Picture 2" descr="Technicolor_S6_Wide_1280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5523" y="2575620"/>
            <a:ext cx="7559849" cy="33919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MJM-Final-Comped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4996" y="4576122"/>
            <a:ext cx="4159532" cy="2193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1140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Avid Contact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b="1" dirty="0"/>
              <a:t>Andy Cook</a:t>
            </a:r>
          </a:p>
          <a:p>
            <a:r>
              <a:rPr lang="en-US" dirty="0"/>
              <a:t>Learning Partner Program Manager | Avid Education</a:t>
            </a:r>
          </a:p>
          <a:p>
            <a:endParaRPr lang="en-US" dirty="0"/>
          </a:p>
          <a:p>
            <a:r>
              <a:rPr lang="en-US" b="1" dirty="0"/>
              <a:t>Avid</a:t>
            </a:r>
          </a:p>
          <a:p>
            <a:r>
              <a:rPr lang="en-US" dirty="0"/>
              <a:t>San Francisco, CA</a:t>
            </a:r>
          </a:p>
          <a:p>
            <a:r>
              <a:rPr lang="en-US" dirty="0"/>
              <a:t>United States</a:t>
            </a:r>
          </a:p>
          <a:p>
            <a:r>
              <a:rPr lang="en-US" u="sng" dirty="0">
                <a:hlinkClick r:id="rId2"/>
              </a:rPr>
              <a:t>andy.cook@avid.com</a:t>
            </a:r>
            <a:r>
              <a:rPr lang="en-US" u="sng" dirty="0"/>
              <a:t> </a:t>
            </a:r>
            <a:endParaRPr lang="en-US" dirty="0"/>
          </a:p>
          <a:p>
            <a:r>
              <a:rPr lang="en-US" dirty="0"/>
              <a:t>+1 415 609-5372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40275"/>
      </p:ext>
    </p:extLst>
  </p:cSld>
  <p:clrMapOvr>
    <a:masterClrMapping/>
  </p:clrMapOvr>
  <p:transition xmlns:p14="http://schemas.microsoft.com/office/powerpoint/2010/main"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697360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vidDev_NAMM_ALP_Jan13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FFFFFF"/>
      </a:lt2>
      <a:accent1>
        <a:srgbClr val="9D0000"/>
      </a:accent1>
      <a:accent2>
        <a:srgbClr val="005092"/>
      </a:accent2>
      <a:accent3>
        <a:srgbClr val="E06824"/>
      </a:accent3>
      <a:accent4>
        <a:srgbClr val="2486B2"/>
      </a:accent4>
      <a:accent5>
        <a:srgbClr val="E19D37"/>
      </a:accent5>
      <a:accent6>
        <a:srgbClr val="66A241"/>
      </a:accent6>
      <a:hlink>
        <a:srgbClr val="2486B2"/>
      </a:hlink>
      <a:folHlink>
        <a:srgbClr val="4C186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2400" dirty="0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F2C8ECC1A1024990C57AC85CC57FED" ma:contentTypeVersion="0" ma:contentTypeDescription="Create a new document." ma:contentTypeScope="" ma:versionID="76c5695fabbdc809a7bdc57f84bbd8b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BBFCD1-1B5A-4377-BF57-9D3B0E96C3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503BF8C-76BB-4055-905F-F65DDABB0B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9F5E79-CBE8-45E0-8D0C-F58E89A5727A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AvidDev_NAMM_ALP_Jan13.potx</Template>
  <TotalTime>24316</TotalTime>
  <Words>467</Words>
  <Application>Microsoft Macintosh PowerPoint</Application>
  <PresentationFormat>Custom</PresentationFormat>
  <Paragraphs>114</Paragraphs>
  <Slides>21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AvidDev_NAMM_ALP_Jan13</vt:lpstr>
      <vt:lpstr>Avid Learning Partner Program</vt:lpstr>
      <vt:lpstr>Avid Learning Partner Program Model</vt:lpstr>
      <vt:lpstr>Avid Learning Partner Program Model</vt:lpstr>
      <vt:lpstr>Pro Tools Course &amp; Certification Path</vt:lpstr>
      <vt:lpstr>Pro Tools Course &amp; Certification Path</vt:lpstr>
      <vt:lpstr>Sibelius Course &amp; Certification Path</vt:lpstr>
      <vt:lpstr>Certification Exam</vt:lpstr>
      <vt:lpstr>Certification Search</vt:lpstr>
      <vt:lpstr>Certification Listing</vt:lpstr>
      <vt:lpstr>Game Audio Certification Course</vt:lpstr>
      <vt:lpstr>Console Course &amp; Certification Path</vt:lpstr>
      <vt:lpstr>Avid Live Sound Course &amp; Certification Path</vt:lpstr>
      <vt:lpstr>Media Composer Course &amp; Certification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Avid Contact Info</vt:lpstr>
      <vt:lpstr>PowerPoint Presentation</vt:lpstr>
    </vt:vector>
  </TitlesOfParts>
  <Company>Avid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Hayes</dc:creator>
  <cp:lastModifiedBy>Andy Cook</cp:lastModifiedBy>
  <cp:revision>543</cp:revision>
  <dcterms:created xsi:type="dcterms:W3CDTF">2012-09-10T18:06:34Z</dcterms:created>
  <dcterms:modified xsi:type="dcterms:W3CDTF">2015-04-09T00:19:00Z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0x01010087F2C8ECC1A1024990C57AC85CC57FED</vt:lpwstr>
  </property>
</Properties>
</file>